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67" r:id="rId1"/>
    <p:sldMasterId id="2147484307" r:id="rId2"/>
  </p:sldMasterIdLst>
  <p:notesMasterIdLst>
    <p:notesMasterId r:id="rId22"/>
  </p:notesMasterIdLst>
  <p:handoutMasterIdLst>
    <p:handoutMasterId r:id="rId23"/>
  </p:handoutMasterIdLst>
  <p:sldIdLst>
    <p:sldId id="1390" r:id="rId3"/>
    <p:sldId id="1362" r:id="rId4"/>
    <p:sldId id="1365" r:id="rId5"/>
    <p:sldId id="1393" r:id="rId6"/>
    <p:sldId id="1416" r:id="rId7"/>
    <p:sldId id="1394" r:id="rId8"/>
    <p:sldId id="1395" r:id="rId9"/>
    <p:sldId id="1405" r:id="rId10"/>
    <p:sldId id="1406" r:id="rId11"/>
    <p:sldId id="1407" r:id="rId12"/>
    <p:sldId id="1408" r:id="rId13"/>
    <p:sldId id="1409" r:id="rId14"/>
    <p:sldId id="1410" r:id="rId15"/>
    <p:sldId id="1389" r:id="rId16"/>
    <p:sldId id="1396" r:id="rId17"/>
    <p:sldId id="1397" r:id="rId18"/>
    <p:sldId id="1417" r:id="rId19"/>
    <p:sldId id="1404" r:id="rId20"/>
    <p:sldId id="1418" r:id="rId2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4A46622-3BC2-48AE-BE40-ADEFF438D26A}">
          <p14:sldIdLst>
            <p14:sldId id="1390"/>
            <p14:sldId id="1362"/>
            <p14:sldId id="1365"/>
            <p14:sldId id="1393"/>
            <p14:sldId id="1416"/>
            <p14:sldId id="1394"/>
            <p14:sldId id="1395"/>
            <p14:sldId id="1405"/>
            <p14:sldId id="1406"/>
            <p14:sldId id="1407"/>
            <p14:sldId id="1408"/>
            <p14:sldId id="1409"/>
            <p14:sldId id="1410"/>
            <p14:sldId id="1389"/>
            <p14:sldId id="1396"/>
            <p14:sldId id="1397"/>
            <p14:sldId id="1417"/>
            <p14:sldId id="1404"/>
            <p14:sldId id="1418"/>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CF4"/>
    <a:srgbClr val="FFFFFF"/>
    <a:srgbClr val="008272"/>
    <a:srgbClr val="002050"/>
    <a:srgbClr val="0078D7"/>
    <a:srgbClr val="00BCF2"/>
    <a:srgbClr val="008171"/>
    <a:srgbClr val="FF8B00"/>
    <a:srgbClr val="311359"/>
    <a:srgbClr val="004A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85" autoAdjust="0"/>
    <p:restoredTop sz="69723" autoAdjust="0"/>
  </p:normalViewPr>
  <p:slideViewPr>
    <p:cSldViewPr>
      <p:cViewPr varScale="1">
        <p:scale>
          <a:sx n="97" d="100"/>
          <a:sy n="97" d="100"/>
        </p:scale>
        <p:origin x="870"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02"/>
    </p:cViewPr>
  </p:sorterViewPr>
  <p:notesViewPr>
    <p:cSldViewPr showGuides="1">
      <p:cViewPr varScale="1">
        <p:scale>
          <a:sx n="70" d="100"/>
          <a:sy n="70" d="100"/>
        </p:scale>
        <p:origin x="3240" y="72"/>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8/31/2016 9:11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8/31/2016 9:11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C96E8-B79B-42F1-AB82-4FAE63A96D27}" type="slidenum">
              <a:rPr lang="en-US" smtClean="0"/>
              <a:t>2</a:t>
            </a:fld>
            <a:endParaRPr lang="en-US"/>
          </a:p>
        </p:txBody>
      </p:sp>
    </p:spTree>
    <p:extLst>
      <p:ext uri="{BB962C8B-B14F-4D97-AF65-F5344CB8AC3E}">
        <p14:creationId xmlns:p14="http://schemas.microsoft.com/office/powerpoint/2010/main" val="1671299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8/31/2016 9:11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12943256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15</a:t>
            </a:fld>
            <a:endParaRPr lang="en-US"/>
          </a:p>
        </p:txBody>
      </p:sp>
    </p:spTree>
    <p:extLst>
      <p:ext uri="{BB962C8B-B14F-4D97-AF65-F5344CB8AC3E}">
        <p14:creationId xmlns:p14="http://schemas.microsoft.com/office/powerpoint/2010/main" val="138748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24458">
              <a:defRPr/>
            </a:pPr>
            <a:endParaRPr lang="en-US" sz="1800" kern="0" dirty="0">
              <a:solidFill>
                <a:prstClr val="black"/>
              </a:solidFill>
            </a:endParaRPr>
          </a:p>
        </p:txBody>
      </p:sp>
      <p:sp>
        <p:nvSpPr>
          <p:cNvPr id="5" name="Footer Placeholder 4"/>
          <p:cNvSpPr>
            <a:spLocks noGrp="1"/>
          </p:cNvSpPr>
          <p:nvPr>
            <p:ph type="ftr" sz="quarter" idx="11"/>
          </p:nvPr>
        </p:nvSpPr>
        <p:spPr/>
        <p:txBody>
          <a:bodyPr/>
          <a:lstStyle/>
          <a:p>
            <a:pPr marL="0" defTabSz="924154"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24458">
              <a:defRPr/>
            </a:pPr>
            <a:fld id="{64CFA94A-519F-445C-B30C-9E76FA6A2031}" type="datetime8">
              <a:rPr lang="en-US" sz="1800" kern="0">
                <a:solidFill>
                  <a:prstClr val="black"/>
                </a:solidFill>
              </a:rPr>
              <a:pPr defTabSz="924458">
                <a:defRPr/>
              </a:pPr>
              <a:t>8/31/2016 9:11 PM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24458">
              <a:defRPr/>
            </a:pPr>
            <a:fld id="{B4008EB6-D09E-4580-8CD6-DDB14511944F}" type="slidenum">
              <a:rPr lang="en-US" sz="1800" kern="0">
                <a:solidFill>
                  <a:prstClr val="black"/>
                </a:solidFill>
              </a:rPr>
              <a:pPr defTabSz="924458">
                <a:defRPr/>
              </a:pPr>
              <a:t>16</a:t>
            </a:fld>
            <a:endParaRPr lang="en-US" sz="1800" kern="0" dirty="0">
              <a:solidFill>
                <a:prstClr val="black"/>
              </a:solidFill>
            </a:endParaRPr>
          </a:p>
        </p:txBody>
      </p:sp>
    </p:spTree>
    <p:extLst>
      <p:ext uri="{BB962C8B-B14F-4D97-AF65-F5344CB8AC3E}">
        <p14:creationId xmlns:p14="http://schemas.microsoft.com/office/powerpoint/2010/main" val="3732644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8/31/2016 9:11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356860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18</a:t>
            </a:fld>
            <a:endParaRPr lang="en-US"/>
          </a:p>
        </p:txBody>
      </p:sp>
    </p:spTree>
    <p:extLst>
      <p:ext uri="{BB962C8B-B14F-4D97-AF65-F5344CB8AC3E}">
        <p14:creationId xmlns:p14="http://schemas.microsoft.com/office/powerpoint/2010/main" val="158719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4</a:t>
            </a:fld>
            <a:endParaRPr lang="en-US"/>
          </a:p>
        </p:txBody>
      </p:sp>
    </p:spTree>
    <p:extLst>
      <p:ext uri="{BB962C8B-B14F-4D97-AF65-F5344CB8AC3E}">
        <p14:creationId xmlns:p14="http://schemas.microsoft.com/office/powerpoint/2010/main" val="9240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defTabSz="924458">
              <a:defRPr/>
            </a:pPr>
            <a:endParaRPr lang="en-US" sz="1800" kern="0" dirty="0">
              <a:solidFill>
                <a:prstClr val="black"/>
              </a:solidFill>
            </a:endParaRPr>
          </a:p>
        </p:txBody>
      </p:sp>
      <p:sp>
        <p:nvSpPr>
          <p:cNvPr id="5" name="Footer Placeholder 4"/>
          <p:cNvSpPr>
            <a:spLocks noGrp="1"/>
          </p:cNvSpPr>
          <p:nvPr>
            <p:ph type="ftr" sz="quarter" idx="11"/>
          </p:nvPr>
        </p:nvSpPr>
        <p:spPr/>
        <p:txBody>
          <a:bodyPr/>
          <a:lstStyle/>
          <a:p>
            <a:pPr marL="0" defTabSz="924154" eaLnBrk="0" hangingPunct="0">
              <a:defRPr/>
            </a:pPr>
            <a:r>
              <a:rPr lang="en-US" sz="400" ker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kern="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defTabSz="924458">
              <a:defRPr/>
            </a:pPr>
            <a:fld id="{64CFA94A-519F-445C-B30C-9E76FA6A2031}" type="datetime8">
              <a:rPr lang="en-US" sz="1800" kern="0">
                <a:solidFill>
                  <a:prstClr val="black"/>
                </a:solidFill>
              </a:rPr>
              <a:pPr defTabSz="924458">
                <a:defRPr/>
              </a:pPr>
              <a:t>8/31/2016 9:11 PM</a:t>
            </a:fld>
            <a:endParaRPr lang="en-US" sz="1800" kern="0" dirty="0">
              <a:solidFill>
                <a:prstClr val="black"/>
              </a:solidFill>
            </a:endParaRPr>
          </a:p>
        </p:txBody>
      </p:sp>
      <p:sp>
        <p:nvSpPr>
          <p:cNvPr id="7" name="Slide Number Placeholder 6"/>
          <p:cNvSpPr>
            <a:spLocks noGrp="1"/>
          </p:cNvSpPr>
          <p:nvPr>
            <p:ph type="sldNum" sz="quarter" idx="13"/>
          </p:nvPr>
        </p:nvSpPr>
        <p:spPr/>
        <p:txBody>
          <a:bodyPr/>
          <a:lstStyle/>
          <a:p>
            <a:pPr defTabSz="924458">
              <a:defRPr/>
            </a:pPr>
            <a:fld id="{B4008EB6-D09E-4580-8CD6-DDB14511944F}" type="slidenum">
              <a:rPr lang="en-US" sz="1800" kern="0">
                <a:solidFill>
                  <a:prstClr val="black"/>
                </a:solidFill>
              </a:rPr>
              <a:pPr defTabSz="924458">
                <a:defRPr/>
              </a:pPr>
              <a:t>6</a:t>
            </a:fld>
            <a:endParaRPr lang="en-US" sz="1800" kern="0" dirty="0">
              <a:solidFill>
                <a:prstClr val="black"/>
              </a:solidFill>
            </a:endParaRPr>
          </a:p>
        </p:txBody>
      </p:sp>
    </p:spTree>
    <p:extLst>
      <p:ext uri="{BB962C8B-B14F-4D97-AF65-F5344CB8AC3E}">
        <p14:creationId xmlns:p14="http://schemas.microsoft.com/office/powerpoint/2010/main" val="1976717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241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64CFA94A-519F-445C-B30C-9E76FA6A2031}" type="datetime8">
              <a:rPr lang="en-US" smtClean="0">
                <a:solidFill>
                  <a:prstClr val="black"/>
                </a:solidFill>
              </a:rPr>
              <a:pPr/>
              <a:t>8/31/2016 9:11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328642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E6DF34-7984-48EF-95A5-B32874C69631}" type="slidenum">
              <a:rPr lang="en-US" smtClean="0"/>
              <a:t>8</a:t>
            </a:fld>
            <a:endParaRPr lang="en-US"/>
          </a:p>
        </p:txBody>
      </p:sp>
    </p:spTree>
    <p:extLst>
      <p:ext uri="{BB962C8B-B14F-4D97-AF65-F5344CB8AC3E}">
        <p14:creationId xmlns:p14="http://schemas.microsoft.com/office/powerpoint/2010/main" val="312251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47E6DF34-7984-48EF-95A5-B32874C69631}" type="slidenum">
              <a:rPr lang="en-US" smtClean="0"/>
              <a:t>9</a:t>
            </a:fld>
            <a:endParaRPr lang="en-US"/>
          </a:p>
        </p:txBody>
      </p:sp>
    </p:spTree>
    <p:extLst>
      <p:ext uri="{BB962C8B-B14F-4D97-AF65-F5344CB8AC3E}">
        <p14:creationId xmlns:p14="http://schemas.microsoft.com/office/powerpoint/2010/main" val="368365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8/31/2016 9:11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816169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8/31/2016 9:11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362956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dirty="0">
                <a:latin typeface="Segoe UI" pitchFamily="34" charset="0"/>
              </a:rPr>
              <a:t>Office 365 </a:t>
            </a:r>
            <a:r>
              <a:rPr lang="en-US" dirty="0" err="1"/>
              <a:t>CloudRoadShow</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8EEC551-8CDA-4EB6-89BB-2A86C9F091C8}" type="datetime8">
              <a:rPr lang="en-US" smtClean="0"/>
              <a:t>8/31/2016 9:11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3794898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screen">
    <p:bg>
      <p:bgPr>
        <a:solidFill>
          <a:srgbClr val="0078D7"/>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52480" y="6030461"/>
            <a:ext cx="1097269" cy="209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985" y="662653"/>
            <a:ext cx="10461592" cy="5205888"/>
          </a:xfrm>
          <a:prstGeom prst="rect">
            <a:avLst/>
          </a:prstGeom>
        </p:spPr>
      </p:pic>
    </p:spTree>
    <p:extLst>
      <p:ext uri="{BB962C8B-B14F-4D97-AF65-F5344CB8AC3E}">
        <p14:creationId xmlns:p14="http://schemas.microsoft.com/office/powerpoint/2010/main" val="1074341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78D7"/>
        </a:solid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74702" y="1759921"/>
            <a:ext cx="8046632" cy="1828786"/>
          </a:xfrm>
          <a:noFill/>
        </p:spPr>
        <p:txBody>
          <a:bodyPr lIns="146304" tIns="91440" rIns="146304" bIns="91440" anchor="t" anchorCtr="0"/>
          <a:lstStyle>
            <a:lvl1pPr>
              <a:defRPr sz="5400" spc="-100" baseline="0">
                <a:solidFill>
                  <a:schemeClr val="tx1"/>
                </a:solidFill>
              </a:defRPr>
            </a:lvl1pPr>
          </a:lstStyle>
          <a:p>
            <a:r>
              <a:rPr lang="en-US" dirty="0"/>
              <a:t>Lorem ipsum</a:t>
            </a:r>
          </a:p>
        </p:txBody>
      </p:sp>
    </p:spTree>
    <p:extLst>
      <p:ext uri="{BB962C8B-B14F-4D97-AF65-F5344CB8AC3E}">
        <p14:creationId xmlns:p14="http://schemas.microsoft.com/office/powerpoint/2010/main" val="257599280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78D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08756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7481685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mp;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398522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299419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31968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85340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lumn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88398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83713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lumn Bullet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625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ngalore title">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1"/>
            <a:ext cx="5943535" cy="2011665"/>
          </a:xfrm>
          <a:noFill/>
        </p:spPr>
        <p:txBody>
          <a:bodyPr lIns="146304" tIns="91440" rIns="146304" bIns="91440" anchor="t" anchorCtr="0"/>
          <a:lstStyle>
            <a:lvl1pPr>
              <a:defRPr sz="5400" spc="-100" baseline="0">
                <a:gradFill>
                  <a:gsLst>
                    <a:gs pos="91000">
                      <a:schemeClr val="tx1"/>
                    </a:gs>
                    <a:gs pos="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74702" y="3680140"/>
            <a:ext cx="4846268" cy="1009740"/>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79" y="6234297"/>
            <a:ext cx="1097269" cy="209971"/>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6071" y="1394165"/>
            <a:ext cx="7376710" cy="3670791"/>
          </a:xfrm>
          <a:prstGeom prst="rect">
            <a:avLst/>
          </a:prstGeom>
        </p:spPr>
      </p:pic>
    </p:spTree>
    <p:extLst>
      <p:ext uri="{BB962C8B-B14F-4D97-AF65-F5344CB8AC3E}">
        <p14:creationId xmlns:p14="http://schemas.microsoft.com/office/powerpoint/2010/main" val="38185501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1113570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1287"/>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398070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2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39000374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187195172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ection Title Accent Color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181862"/>
          </a:xfrm>
          <a:noFill/>
        </p:spPr>
        <p:txBody>
          <a:bodyPr tIns="91440" bIns="91440" anchor="t" anchorCtr="0">
            <a:spAutoFit/>
          </a:bodyPr>
          <a:lstStyle>
            <a:lvl1pPr>
              <a:defRPr sz="7198"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202580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lor Block Quote ">
    <p:spTree>
      <p:nvGrpSpPr>
        <p:cNvPr id="1" name=""/>
        <p:cNvGrpSpPr/>
        <p:nvPr/>
      </p:nvGrpSpPr>
      <p:grpSpPr>
        <a:xfrm>
          <a:off x="0" y="0"/>
          <a:ext cx="0" cy="0"/>
          <a:chOff x="0" y="0"/>
          <a:chExt cx="0" cy="0"/>
        </a:xfrm>
      </p:grpSpPr>
      <p:sp>
        <p:nvSpPr>
          <p:cNvPr id="2" name="Rectangle 1"/>
          <p:cNvSpPr/>
          <p:nvPr userDrawn="1"/>
        </p:nvSpPr>
        <p:spPr bwMode="white">
          <a:xfrm>
            <a:off x="1" y="1583219"/>
            <a:ext cx="12436475" cy="45577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31280" y="1385090"/>
            <a:ext cx="11378776" cy="2920069"/>
          </a:xfrm>
          <a:prstGeom prst="rect">
            <a:avLst/>
          </a:prstGeom>
        </p:spPr>
        <p:txBody>
          <a:bodyPr>
            <a:normAutofit/>
          </a:bodyPr>
          <a:lstStyle>
            <a:lvl1pPr marL="0" indent="0">
              <a:lnSpc>
                <a:spcPct val="90000"/>
              </a:lnSpc>
              <a:buNone/>
              <a:defRPr sz="6527">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dirty="0"/>
              <a:t>“Click to edit Master text styles”</a:t>
            </a:r>
          </a:p>
        </p:txBody>
      </p:sp>
      <p:sp>
        <p:nvSpPr>
          <p:cNvPr id="10" name="Slide Number Placeholder 9"/>
          <p:cNvSpPr>
            <a:spLocks noGrp="1"/>
          </p:cNvSpPr>
          <p:nvPr>
            <p:ph type="sldNum" sz="quarter" idx="12"/>
          </p:nvPr>
        </p:nvSpPr>
        <p:spPr>
          <a:xfrm>
            <a:off x="531280" y="6526955"/>
            <a:ext cx="572078" cy="223825"/>
          </a:xfrm>
          <a:prstGeom prst="rect">
            <a:avLst/>
          </a:prstGeom>
        </p:spPr>
        <p:txBody>
          <a:bodyPr lIns="121899" tIns="60949" rIns="121899" bIns="60949" anchor="ctr"/>
          <a:lstStyle>
            <a:lvl1pPr algn="l">
              <a:defRPr sz="1632">
                <a:gradFill>
                  <a:gsLst>
                    <a:gs pos="100000">
                      <a:schemeClr val="bg2"/>
                    </a:gs>
                    <a:gs pos="0">
                      <a:schemeClr val="bg2"/>
                    </a:gs>
                  </a:gsLst>
                  <a:lin ang="5400000" scaled="0"/>
                </a:gradFill>
              </a:defRPr>
            </a:lvl1pPr>
          </a:lstStyle>
          <a:p>
            <a:pPr defTabSz="932559"/>
            <a:fld id="{727B4C2D-45E2-4621-8491-2995EB46A674}" type="slidenum">
              <a:rPr lang="en-US" smtClean="0">
                <a:gradFill>
                  <a:gsLst>
                    <a:gs pos="100000">
                      <a:srgbClr val="797A7D"/>
                    </a:gs>
                    <a:gs pos="0">
                      <a:srgbClr val="797A7D"/>
                    </a:gs>
                  </a:gsLst>
                  <a:lin ang="5400000" scaled="0"/>
                </a:gradFill>
              </a:rPr>
              <a:pPr defTabSz="932559"/>
              <a:t>‹#›</a:t>
            </a:fld>
            <a:endParaRPr lang="en-US" dirty="0">
              <a:gradFill>
                <a:gsLst>
                  <a:gs pos="100000">
                    <a:srgbClr val="797A7D"/>
                  </a:gs>
                  <a:gs pos="0">
                    <a:srgbClr val="797A7D"/>
                  </a:gs>
                </a:gsLst>
                <a:lin ang="5400000" scaled="0"/>
              </a:gradFill>
            </a:endParaRPr>
          </a:p>
        </p:txBody>
      </p:sp>
      <p:sp>
        <p:nvSpPr>
          <p:cNvPr id="11" name="Content Placeholder 4"/>
          <p:cNvSpPr>
            <a:spLocks noGrp="1"/>
          </p:cNvSpPr>
          <p:nvPr>
            <p:ph sz="quarter" idx="13"/>
          </p:nvPr>
        </p:nvSpPr>
        <p:spPr>
          <a:xfrm>
            <a:off x="531280" y="4429868"/>
            <a:ext cx="11378776" cy="480118"/>
          </a:xfrm>
          <a:prstGeom prst="rect">
            <a:avLst/>
          </a:prstGeom>
        </p:spPr>
        <p:txBody>
          <a:bodyPr>
            <a:normAutofit/>
          </a:bodyPr>
          <a:lstStyle>
            <a:lvl1pPr marL="0" indent="0">
              <a:lnSpc>
                <a:spcPct val="90000"/>
              </a:lnSpc>
              <a:buNone/>
              <a:defRPr sz="3672">
                <a:gradFill>
                  <a:gsLst>
                    <a:gs pos="100000">
                      <a:schemeClr val="bg1"/>
                    </a:gs>
                    <a:gs pos="0">
                      <a:schemeClr val="bg1"/>
                    </a:gs>
                  </a:gsLst>
                  <a:lin ang="5400000" scaled="0"/>
                </a:gradFill>
                <a:latin typeface="+mj-lt"/>
              </a:defRPr>
            </a:lvl1pPr>
            <a:lvl2pPr>
              <a:defRPr sz="6527">
                <a:solidFill>
                  <a:schemeClr val="tx2"/>
                </a:solidFill>
                <a:latin typeface="+mn-lt"/>
              </a:defRPr>
            </a:lvl2pPr>
          </a:lstStyle>
          <a:p>
            <a:pPr lvl="0"/>
            <a:r>
              <a:rPr lang="en-US"/>
              <a:t>Click to edit Master text styles</a:t>
            </a:r>
          </a:p>
        </p:txBody>
      </p:sp>
      <p:grpSp>
        <p:nvGrpSpPr>
          <p:cNvPr id="13" name="Group 12"/>
          <p:cNvGrpSpPr/>
          <p:nvPr userDrawn="1"/>
        </p:nvGrpSpPr>
        <p:grpSpPr>
          <a:xfrm>
            <a:off x="10457689" y="6330694"/>
            <a:ext cx="1514188" cy="438215"/>
            <a:chOff x="10252113" y="5505451"/>
            <a:chExt cx="1484422" cy="429662"/>
          </a:xfrm>
        </p:grpSpPr>
        <p:sp>
          <p:nvSpPr>
            <p:cNvPr id="14" name="Freeform 13"/>
            <p:cNvSpPr>
              <a:spLocks/>
            </p:cNvSpPr>
            <p:nvPr/>
          </p:nvSpPr>
          <p:spPr bwMode="auto">
            <a:xfrm>
              <a:off x="10811149" y="5643209"/>
              <a:ext cx="82450" cy="155170"/>
            </a:xfrm>
            <a:custGeom>
              <a:avLst/>
              <a:gdLst>
                <a:gd name="T0" fmla="*/ 68 w 68"/>
                <a:gd name="T1" fmla="*/ 94 h 127"/>
                <a:gd name="T2" fmla="*/ 57 w 68"/>
                <a:gd name="T3" fmla="*/ 118 h 127"/>
                <a:gd name="T4" fmla="*/ 27 w 68"/>
                <a:gd name="T5" fmla="*/ 127 h 127"/>
                <a:gd name="T6" fmla="*/ 12 w 68"/>
                <a:gd name="T7" fmla="*/ 125 h 127"/>
                <a:gd name="T8" fmla="*/ 0 w 68"/>
                <a:gd name="T9" fmla="*/ 120 h 127"/>
                <a:gd name="T10" fmla="*/ 0 w 68"/>
                <a:gd name="T11" fmla="*/ 103 h 127"/>
                <a:gd name="T12" fmla="*/ 13 w 68"/>
                <a:gd name="T13" fmla="*/ 111 h 127"/>
                <a:gd name="T14" fmla="*/ 29 w 68"/>
                <a:gd name="T15" fmla="*/ 114 h 127"/>
                <a:gd name="T16" fmla="*/ 53 w 68"/>
                <a:gd name="T17" fmla="*/ 96 h 127"/>
                <a:gd name="T18" fmla="*/ 48 w 68"/>
                <a:gd name="T19" fmla="*/ 82 h 127"/>
                <a:gd name="T20" fmla="*/ 27 w 68"/>
                <a:gd name="T21" fmla="*/ 68 h 127"/>
                <a:gd name="T22" fmla="*/ 6 w 68"/>
                <a:gd name="T23" fmla="*/ 51 h 127"/>
                <a:gd name="T24" fmla="*/ 0 w 68"/>
                <a:gd name="T25" fmla="*/ 33 h 127"/>
                <a:gd name="T26" fmla="*/ 11 w 68"/>
                <a:gd name="T27" fmla="*/ 9 h 127"/>
                <a:gd name="T28" fmla="*/ 39 w 68"/>
                <a:gd name="T29" fmla="*/ 0 h 127"/>
                <a:gd name="T30" fmla="*/ 63 w 68"/>
                <a:gd name="T31" fmla="*/ 4 h 127"/>
                <a:gd name="T32" fmla="*/ 63 w 68"/>
                <a:gd name="T33" fmla="*/ 20 h 127"/>
                <a:gd name="T34" fmla="*/ 38 w 68"/>
                <a:gd name="T35" fmla="*/ 13 h 127"/>
                <a:gd name="T36" fmla="*/ 21 w 68"/>
                <a:gd name="T37" fmla="*/ 18 h 127"/>
                <a:gd name="T38" fmla="*/ 15 w 68"/>
                <a:gd name="T39" fmla="*/ 31 h 127"/>
                <a:gd name="T40" fmla="*/ 17 w 68"/>
                <a:gd name="T41" fmla="*/ 41 h 127"/>
                <a:gd name="T42" fmla="*/ 23 w 68"/>
                <a:gd name="T43" fmla="*/ 48 h 127"/>
                <a:gd name="T44" fmla="*/ 39 w 68"/>
                <a:gd name="T45" fmla="*/ 58 h 127"/>
                <a:gd name="T46" fmla="*/ 62 w 68"/>
                <a:gd name="T47" fmla="*/ 75 h 127"/>
                <a:gd name="T48" fmla="*/ 68 w 68"/>
                <a:gd name="T49" fmla="*/ 9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27">
                  <a:moveTo>
                    <a:pt x="68" y="94"/>
                  </a:moveTo>
                  <a:cubicBezTo>
                    <a:pt x="68" y="104"/>
                    <a:pt x="65" y="112"/>
                    <a:pt x="57" y="118"/>
                  </a:cubicBezTo>
                  <a:cubicBezTo>
                    <a:pt x="50" y="124"/>
                    <a:pt x="40" y="127"/>
                    <a:pt x="27" y="127"/>
                  </a:cubicBezTo>
                  <a:cubicBezTo>
                    <a:pt x="23" y="127"/>
                    <a:pt x="18" y="126"/>
                    <a:pt x="12" y="125"/>
                  </a:cubicBezTo>
                  <a:cubicBezTo>
                    <a:pt x="6" y="123"/>
                    <a:pt x="2" y="122"/>
                    <a:pt x="0" y="120"/>
                  </a:cubicBezTo>
                  <a:cubicBezTo>
                    <a:pt x="0" y="103"/>
                    <a:pt x="0" y="103"/>
                    <a:pt x="0" y="103"/>
                  </a:cubicBezTo>
                  <a:cubicBezTo>
                    <a:pt x="3" y="106"/>
                    <a:pt x="8" y="109"/>
                    <a:pt x="13" y="111"/>
                  </a:cubicBezTo>
                  <a:cubicBezTo>
                    <a:pt x="19" y="113"/>
                    <a:pt x="24" y="114"/>
                    <a:pt x="29" y="114"/>
                  </a:cubicBezTo>
                  <a:cubicBezTo>
                    <a:pt x="45" y="114"/>
                    <a:pt x="53" y="108"/>
                    <a:pt x="53" y="96"/>
                  </a:cubicBezTo>
                  <a:cubicBezTo>
                    <a:pt x="53" y="90"/>
                    <a:pt x="51" y="86"/>
                    <a:pt x="48" y="82"/>
                  </a:cubicBezTo>
                  <a:cubicBezTo>
                    <a:pt x="45" y="79"/>
                    <a:pt x="38" y="74"/>
                    <a:pt x="27" y="68"/>
                  </a:cubicBezTo>
                  <a:cubicBezTo>
                    <a:pt x="17" y="62"/>
                    <a:pt x="10" y="57"/>
                    <a:pt x="6" y="51"/>
                  </a:cubicBezTo>
                  <a:cubicBezTo>
                    <a:pt x="2" y="46"/>
                    <a:pt x="0" y="40"/>
                    <a:pt x="0" y="33"/>
                  </a:cubicBezTo>
                  <a:cubicBezTo>
                    <a:pt x="0" y="23"/>
                    <a:pt x="3" y="15"/>
                    <a:pt x="11" y="9"/>
                  </a:cubicBezTo>
                  <a:cubicBezTo>
                    <a:pt x="18" y="3"/>
                    <a:pt x="27" y="0"/>
                    <a:pt x="39" y="0"/>
                  </a:cubicBezTo>
                  <a:cubicBezTo>
                    <a:pt x="50" y="0"/>
                    <a:pt x="58" y="1"/>
                    <a:pt x="63" y="4"/>
                  </a:cubicBezTo>
                  <a:cubicBezTo>
                    <a:pt x="63" y="20"/>
                    <a:pt x="63" y="20"/>
                    <a:pt x="63" y="20"/>
                  </a:cubicBezTo>
                  <a:cubicBezTo>
                    <a:pt x="57" y="15"/>
                    <a:pt x="48" y="13"/>
                    <a:pt x="38" y="13"/>
                  </a:cubicBezTo>
                  <a:cubicBezTo>
                    <a:pt x="31" y="13"/>
                    <a:pt x="26" y="14"/>
                    <a:pt x="21" y="18"/>
                  </a:cubicBezTo>
                  <a:cubicBezTo>
                    <a:pt x="17" y="21"/>
                    <a:pt x="15" y="26"/>
                    <a:pt x="15" y="31"/>
                  </a:cubicBezTo>
                  <a:cubicBezTo>
                    <a:pt x="15" y="35"/>
                    <a:pt x="16" y="39"/>
                    <a:pt x="17" y="41"/>
                  </a:cubicBezTo>
                  <a:cubicBezTo>
                    <a:pt x="18" y="44"/>
                    <a:pt x="20" y="46"/>
                    <a:pt x="23" y="48"/>
                  </a:cubicBezTo>
                  <a:cubicBezTo>
                    <a:pt x="26" y="51"/>
                    <a:pt x="32" y="54"/>
                    <a:pt x="39" y="58"/>
                  </a:cubicBezTo>
                  <a:cubicBezTo>
                    <a:pt x="50" y="64"/>
                    <a:pt x="57" y="70"/>
                    <a:pt x="62" y="75"/>
                  </a:cubicBezTo>
                  <a:cubicBezTo>
                    <a:pt x="66" y="81"/>
                    <a:pt x="68" y="87"/>
                    <a:pt x="68" y="9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15" name="Freeform 14"/>
            <p:cNvSpPr>
              <a:spLocks noEditPoints="1"/>
            </p:cNvSpPr>
            <p:nvPr/>
          </p:nvSpPr>
          <p:spPr bwMode="auto">
            <a:xfrm>
              <a:off x="11190624" y="5685715"/>
              <a:ext cx="92180" cy="112665"/>
            </a:xfrm>
            <a:custGeom>
              <a:avLst/>
              <a:gdLst>
                <a:gd name="T0" fmla="*/ 76 w 76"/>
                <a:gd name="T1" fmla="*/ 49 h 92"/>
                <a:gd name="T2" fmla="*/ 14 w 76"/>
                <a:gd name="T3" fmla="*/ 49 h 92"/>
                <a:gd name="T4" fmla="*/ 22 w 76"/>
                <a:gd name="T5" fmla="*/ 72 h 92"/>
                <a:gd name="T6" fmla="*/ 43 w 76"/>
                <a:gd name="T7" fmla="*/ 80 h 92"/>
                <a:gd name="T8" fmla="*/ 70 w 76"/>
                <a:gd name="T9" fmla="*/ 70 h 92"/>
                <a:gd name="T10" fmla="*/ 70 w 76"/>
                <a:gd name="T11" fmla="*/ 84 h 92"/>
                <a:gd name="T12" fmla="*/ 40 w 76"/>
                <a:gd name="T13" fmla="*/ 92 h 92"/>
                <a:gd name="T14" fmla="*/ 10 w 76"/>
                <a:gd name="T15" fmla="*/ 80 h 92"/>
                <a:gd name="T16" fmla="*/ 0 w 76"/>
                <a:gd name="T17" fmla="*/ 46 h 92"/>
                <a:gd name="T18" fmla="*/ 5 w 76"/>
                <a:gd name="T19" fmla="*/ 22 h 92"/>
                <a:gd name="T20" fmla="*/ 20 w 76"/>
                <a:gd name="T21" fmla="*/ 6 h 92"/>
                <a:gd name="T22" fmla="*/ 40 w 76"/>
                <a:gd name="T23" fmla="*/ 0 h 92"/>
                <a:gd name="T24" fmla="*/ 67 w 76"/>
                <a:gd name="T25" fmla="*/ 11 h 92"/>
                <a:gd name="T26" fmla="*/ 76 w 76"/>
                <a:gd name="T27" fmla="*/ 42 h 92"/>
                <a:gd name="T28" fmla="*/ 76 w 76"/>
                <a:gd name="T29" fmla="*/ 49 h 92"/>
                <a:gd name="T30" fmla="*/ 62 w 76"/>
                <a:gd name="T31" fmla="*/ 38 h 92"/>
                <a:gd name="T32" fmla="*/ 56 w 76"/>
                <a:gd name="T33" fmla="*/ 19 h 92"/>
                <a:gd name="T34" fmla="*/ 40 w 76"/>
                <a:gd name="T35" fmla="*/ 12 h 92"/>
                <a:gd name="T36" fmla="*/ 23 w 76"/>
                <a:gd name="T37" fmla="*/ 19 h 92"/>
                <a:gd name="T38" fmla="*/ 14 w 76"/>
                <a:gd name="T39" fmla="*/ 38 h 92"/>
                <a:gd name="T40" fmla="*/ 62 w 76"/>
                <a:gd name="T41" fmla="*/ 3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 h="92">
                  <a:moveTo>
                    <a:pt x="76" y="49"/>
                  </a:moveTo>
                  <a:cubicBezTo>
                    <a:pt x="14" y="49"/>
                    <a:pt x="14" y="49"/>
                    <a:pt x="14" y="49"/>
                  </a:cubicBezTo>
                  <a:cubicBezTo>
                    <a:pt x="15" y="59"/>
                    <a:pt x="17" y="67"/>
                    <a:pt x="22" y="72"/>
                  </a:cubicBezTo>
                  <a:cubicBezTo>
                    <a:pt x="27" y="77"/>
                    <a:pt x="34" y="80"/>
                    <a:pt x="43" y="80"/>
                  </a:cubicBezTo>
                  <a:cubicBezTo>
                    <a:pt x="53" y="80"/>
                    <a:pt x="62" y="77"/>
                    <a:pt x="70" y="70"/>
                  </a:cubicBezTo>
                  <a:cubicBezTo>
                    <a:pt x="70" y="84"/>
                    <a:pt x="70" y="84"/>
                    <a:pt x="70" y="84"/>
                  </a:cubicBezTo>
                  <a:cubicBezTo>
                    <a:pt x="63" y="89"/>
                    <a:pt x="52" y="92"/>
                    <a:pt x="40" y="92"/>
                  </a:cubicBezTo>
                  <a:cubicBezTo>
                    <a:pt x="27" y="92"/>
                    <a:pt x="17" y="88"/>
                    <a:pt x="10" y="80"/>
                  </a:cubicBezTo>
                  <a:cubicBezTo>
                    <a:pt x="3" y="72"/>
                    <a:pt x="0" y="61"/>
                    <a:pt x="0" y="46"/>
                  </a:cubicBezTo>
                  <a:cubicBezTo>
                    <a:pt x="0" y="38"/>
                    <a:pt x="1" y="30"/>
                    <a:pt x="5" y="22"/>
                  </a:cubicBezTo>
                  <a:cubicBezTo>
                    <a:pt x="8" y="15"/>
                    <a:pt x="13" y="10"/>
                    <a:pt x="20" y="6"/>
                  </a:cubicBezTo>
                  <a:cubicBezTo>
                    <a:pt x="26" y="2"/>
                    <a:pt x="33" y="0"/>
                    <a:pt x="40" y="0"/>
                  </a:cubicBezTo>
                  <a:cubicBezTo>
                    <a:pt x="52" y="0"/>
                    <a:pt x="60" y="3"/>
                    <a:pt x="67" y="11"/>
                  </a:cubicBezTo>
                  <a:cubicBezTo>
                    <a:pt x="73" y="18"/>
                    <a:pt x="76" y="29"/>
                    <a:pt x="76" y="42"/>
                  </a:cubicBezTo>
                  <a:lnTo>
                    <a:pt x="76" y="49"/>
                  </a:lnTo>
                  <a:close/>
                  <a:moveTo>
                    <a:pt x="62" y="38"/>
                  </a:moveTo>
                  <a:cubicBezTo>
                    <a:pt x="62" y="29"/>
                    <a:pt x="60" y="23"/>
                    <a:pt x="56" y="19"/>
                  </a:cubicBezTo>
                  <a:cubicBezTo>
                    <a:pt x="52" y="14"/>
                    <a:pt x="47" y="12"/>
                    <a:pt x="40" y="12"/>
                  </a:cubicBezTo>
                  <a:cubicBezTo>
                    <a:pt x="33" y="12"/>
                    <a:pt x="28" y="14"/>
                    <a:pt x="23" y="19"/>
                  </a:cubicBezTo>
                  <a:cubicBezTo>
                    <a:pt x="19" y="24"/>
                    <a:pt x="16" y="30"/>
                    <a:pt x="14" y="38"/>
                  </a:cubicBezTo>
                  <a:lnTo>
                    <a:pt x="62" y="3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16" name="Freeform 11"/>
            <p:cNvSpPr>
              <a:spLocks noEditPoints="1"/>
            </p:cNvSpPr>
            <p:nvPr/>
          </p:nvSpPr>
          <p:spPr bwMode="auto">
            <a:xfrm>
              <a:off x="11400590" y="5685715"/>
              <a:ext cx="104471" cy="112665"/>
            </a:xfrm>
            <a:custGeom>
              <a:avLst/>
              <a:gdLst>
                <a:gd name="T0" fmla="*/ 86 w 86"/>
                <a:gd name="T1" fmla="*/ 46 h 92"/>
                <a:gd name="T2" fmla="*/ 75 w 86"/>
                <a:gd name="T3" fmla="*/ 79 h 92"/>
                <a:gd name="T4" fmla="*/ 43 w 86"/>
                <a:gd name="T5" fmla="*/ 92 h 92"/>
                <a:gd name="T6" fmla="*/ 12 w 86"/>
                <a:gd name="T7" fmla="*/ 80 h 92"/>
                <a:gd name="T8" fmla="*/ 0 w 86"/>
                <a:gd name="T9" fmla="*/ 47 h 92"/>
                <a:gd name="T10" fmla="*/ 12 w 86"/>
                <a:gd name="T11" fmla="*/ 12 h 92"/>
                <a:gd name="T12" fmla="*/ 45 w 86"/>
                <a:gd name="T13" fmla="*/ 0 h 92"/>
                <a:gd name="T14" fmla="*/ 75 w 86"/>
                <a:gd name="T15" fmla="*/ 12 h 92"/>
                <a:gd name="T16" fmla="*/ 86 w 86"/>
                <a:gd name="T17" fmla="*/ 46 h 92"/>
                <a:gd name="T18" fmla="*/ 72 w 86"/>
                <a:gd name="T19" fmla="*/ 46 h 92"/>
                <a:gd name="T20" fmla="*/ 65 w 86"/>
                <a:gd name="T21" fmla="*/ 21 h 92"/>
                <a:gd name="T22" fmla="*/ 44 w 86"/>
                <a:gd name="T23" fmla="*/ 12 h 92"/>
                <a:gd name="T24" fmla="*/ 22 w 86"/>
                <a:gd name="T25" fmla="*/ 21 h 92"/>
                <a:gd name="T26" fmla="*/ 14 w 86"/>
                <a:gd name="T27" fmla="*/ 46 h 92"/>
                <a:gd name="T28" fmla="*/ 22 w 86"/>
                <a:gd name="T29" fmla="*/ 71 h 92"/>
                <a:gd name="T30" fmla="*/ 44 w 86"/>
                <a:gd name="T31" fmla="*/ 80 h 92"/>
                <a:gd name="T32" fmla="*/ 65 w 86"/>
                <a:gd name="T33" fmla="*/ 71 h 92"/>
                <a:gd name="T34" fmla="*/ 72 w 86"/>
                <a:gd name="T35"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6" h="92">
                  <a:moveTo>
                    <a:pt x="86" y="46"/>
                  </a:moveTo>
                  <a:cubicBezTo>
                    <a:pt x="86" y="60"/>
                    <a:pt x="83" y="71"/>
                    <a:pt x="75" y="79"/>
                  </a:cubicBezTo>
                  <a:cubicBezTo>
                    <a:pt x="67" y="88"/>
                    <a:pt x="56" y="92"/>
                    <a:pt x="43" y="92"/>
                  </a:cubicBezTo>
                  <a:cubicBezTo>
                    <a:pt x="30" y="92"/>
                    <a:pt x="19" y="88"/>
                    <a:pt x="12" y="80"/>
                  </a:cubicBezTo>
                  <a:cubicBezTo>
                    <a:pt x="4" y="71"/>
                    <a:pt x="0" y="60"/>
                    <a:pt x="0" y="47"/>
                  </a:cubicBezTo>
                  <a:cubicBezTo>
                    <a:pt x="0" y="32"/>
                    <a:pt x="4" y="21"/>
                    <a:pt x="12" y="12"/>
                  </a:cubicBezTo>
                  <a:cubicBezTo>
                    <a:pt x="20" y="4"/>
                    <a:pt x="31" y="0"/>
                    <a:pt x="45" y="0"/>
                  </a:cubicBezTo>
                  <a:cubicBezTo>
                    <a:pt x="58" y="0"/>
                    <a:pt x="68" y="4"/>
                    <a:pt x="75" y="12"/>
                  </a:cubicBezTo>
                  <a:cubicBezTo>
                    <a:pt x="83" y="20"/>
                    <a:pt x="86" y="31"/>
                    <a:pt x="86" y="46"/>
                  </a:cubicBezTo>
                  <a:close/>
                  <a:moveTo>
                    <a:pt x="72" y="46"/>
                  </a:moveTo>
                  <a:cubicBezTo>
                    <a:pt x="72" y="35"/>
                    <a:pt x="70" y="27"/>
                    <a:pt x="65" y="21"/>
                  </a:cubicBezTo>
                  <a:cubicBezTo>
                    <a:pt x="60" y="15"/>
                    <a:pt x="53" y="12"/>
                    <a:pt x="44" y="12"/>
                  </a:cubicBezTo>
                  <a:cubicBezTo>
                    <a:pt x="35" y="12"/>
                    <a:pt x="27" y="15"/>
                    <a:pt x="22" y="21"/>
                  </a:cubicBezTo>
                  <a:cubicBezTo>
                    <a:pt x="17" y="27"/>
                    <a:pt x="14" y="35"/>
                    <a:pt x="14" y="46"/>
                  </a:cubicBezTo>
                  <a:cubicBezTo>
                    <a:pt x="14" y="57"/>
                    <a:pt x="17" y="65"/>
                    <a:pt x="22" y="71"/>
                  </a:cubicBezTo>
                  <a:cubicBezTo>
                    <a:pt x="28" y="77"/>
                    <a:pt x="35" y="80"/>
                    <a:pt x="44" y="80"/>
                  </a:cubicBezTo>
                  <a:cubicBezTo>
                    <a:pt x="53" y="80"/>
                    <a:pt x="60" y="77"/>
                    <a:pt x="65" y="71"/>
                  </a:cubicBezTo>
                  <a:cubicBezTo>
                    <a:pt x="70" y="65"/>
                    <a:pt x="72" y="57"/>
                    <a:pt x="72" y="46"/>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17" name="Freeform 12"/>
            <p:cNvSpPr>
              <a:spLocks noEditPoints="1"/>
            </p:cNvSpPr>
            <p:nvPr/>
          </p:nvSpPr>
          <p:spPr bwMode="auto">
            <a:xfrm>
              <a:off x="11524008" y="5638088"/>
              <a:ext cx="22021" cy="157730"/>
            </a:xfrm>
            <a:custGeom>
              <a:avLst/>
              <a:gdLst>
                <a:gd name="T0" fmla="*/ 18 w 18"/>
                <a:gd name="T1" fmla="*/ 9 h 129"/>
                <a:gd name="T2" fmla="*/ 15 w 18"/>
                <a:gd name="T3" fmla="*/ 16 h 129"/>
                <a:gd name="T4" fmla="*/ 9 w 18"/>
                <a:gd name="T5" fmla="*/ 19 h 129"/>
                <a:gd name="T6" fmla="*/ 2 w 18"/>
                <a:gd name="T7" fmla="*/ 16 h 129"/>
                <a:gd name="T8" fmla="*/ 0 w 18"/>
                <a:gd name="T9" fmla="*/ 9 h 129"/>
                <a:gd name="T10" fmla="*/ 2 w 18"/>
                <a:gd name="T11" fmla="*/ 3 h 129"/>
                <a:gd name="T12" fmla="*/ 9 w 18"/>
                <a:gd name="T13" fmla="*/ 0 h 129"/>
                <a:gd name="T14" fmla="*/ 15 w 18"/>
                <a:gd name="T15" fmla="*/ 3 h 129"/>
                <a:gd name="T16" fmla="*/ 18 w 18"/>
                <a:gd name="T17" fmla="*/ 9 h 129"/>
                <a:gd name="T18" fmla="*/ 16 w 18"/>
                <a:gd name="T19" fmla="*/ 129 h 129"/>
                <a:gd name="T20" fmla="*/ 2 w 18"/>
                <a:gd name="T21" fmla="*/ 129 h 129"/>
                <a:gd name="T22" fmla="*/ 2 w 18"/>
                <a:gd name="T23" fmla="*/ 41 h 129"/>
                <a:gd name="T24" fmla="*/ 16 w 18"/>
                <a:gd name="T25" fmla="*/ 41 h 129"/>
                <a:gd name="T26" fmla="*/ 16 w 18"/>
                <a:gd name="T2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129">
                  <a:moveTo>
                    <a:pt x="18" y="9"/>
                  </a:moveTo>
                  <a:cubicBezTo>
                    <a:pt x="18" y="12"/>
                    <a:pt x="17" y="14"/>
                    <a:pt x="15" y="16"/>
                  </a:cubicBezTo>
                  <a:cubicBezTo>
                    <a:pt x="13" y="18"/>
                    <a:pt x="11" y="19"/>
                    <a:pt x="9" y="19"/>
                  </a:cubicBezTo>
                  <a:cubicBezTo>
                    <a:pt x="6" y="19"/>
                    <a:pt x="4" y="18"/>
                    <a:pt x="2" y="16"/>
                  </a:cubicBezTo>
                  <a:cubicBezTo>
                    <a:pt x="0" y="14"/>
                    <a:pt x="0" y="12"/>
                    <a:pt x="0" y="9"/>
                  </a:cubicBezTo>
                  <a:cubicBezTo>
                    <a:pt x="0" y="7"/>
                    <a:pt x="0" y="5"/>
                    <a:pt x="2" y="3"/>
                  </a:cubicBezTo>
                  <a:cubicBezTo>
                    <a:pt x="4" y="1"/>
                    <a:pt x="6" y="0"/>
                    <a:pt x="9" y="0"/>
                  </a:cubicBezTo>
                  <a:cubicBezTo>
                    <a:pt x="11" y="0"/>
                    <a:pt x="14" y="1"/>
                    <a:pt x="15" y="3"/>
                  </a:cubicBezTo>
                  <a:cubicBezTo>
                    <a:pt x="17" y="5"/>
                    <a:pt x="18" y="7"/>
                    <a:pt x="18" y="9"/>
                  </a:cubicBezTo>
                  <a:close/>
                  <a:moveTo>
                    <a:pt x="16" y="129"/>
                  </a:moveTo>
                  <a:cubicBezTo>
                    <a:pt x="2" y="129"/>
                    <a:pt x="2" y="129"/>
                    <a:pt x="2" y="129"/>
                  </a:cubicBezTo>
                  <a:cubicBezTo>
                    <a:pt x="2" y="41"/>
                    <a:pt x="2" y="41"/>
                    <a:pt x="2" y="41"/>
                  </a:cubicBezTo>
                  <a:cubicBezTo>
                    <a:pt x="16" y="41"/>
                    <a:pt x="16" y="41"/>
                    <a:pt x="16" y="41"/>
                  </a:cubicBezTo>
                  <a:lnTo>
                    <a:pt x="16" y="12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18" name="Freeform 13"/>
            <p:cNvSpPr>
              <a:spLocks/>
            </p:cNvSpPr>
            <p:nvPr/>
          </p:nvSpPr>
          <p:spPr bwMode="auto">
            <a:xfrm>
              <a:off x="11571635" y="5685715"/>
              <a:ext cx="88596" cy="110104"/>
            </a:xfrm>
            <a:custGeom>
              <a:avLst/>
              <a:gdLst>
                <a:gd name="T0" fmla="*/ 73 w 73"/>
                <a:gd name="T1" fmla="*/ 90 h 90"/>
                <a:gd name="T2" fmla="*/ 59 w 73"/>
                <a:gd name="T3" fmla="*/ 90 h 90"/>
                <a:gd name="T4" fmla="*/ 59 w 73"/>
                <a:gd name="T5" fmla="*/ 40 h 90"/>
                <a:gd name="T6" fmla="*/ 39 w 73"/>
                <a:gd name="T7" fmla="*/ 12 h 90"/>
                <a:gd name="T8" fmla="*/ 22 w 73"/>
                <a:gd name="T9" fmla="*/ 20 h 90"/>
                <a:gd name="T10" fmla="*/ 15 w 73"/>
                <a:gd name="T11" fmla="*/ 40 h 90"/>
                <a:gd name="T12" fmla="*/ 15 w 73"/>
                <a:gd name="T13" fmla="*/ 90 h 90"/>
                <a:gd name="T14" fmla="*/ 0 w 73"/>
                <a:gd name="T15" fmla="*/ 90 h 90"/>
                <a:gd name="T16" fmla="*/ 0 w 73"/>
                <a:gd name="T17" fmla="*/ 2 h 90"/>
                <a:gd name="T18" fmla="*/ 15 w 73"/>
                <a:gd name="T19" fmla="*/ 2 h 90"/>
                <a:gd name="T20" fmla="*/ 15 w 73"/>
                <a:gd name="T21" fmla="*/ 17 h 90"/>
                <a:gd name="T22" fmla="*/ 15 w 73"/>
                <a:gd name="T23" fmla="*/ 17 h 90"/>
                <a:gd name="T24" fmla="*/ 44 w 73"/>
                <a:gd name="T25" fmla="*/ 0 h 90"/>
                <a:gd name="T26" fmla="*/ 66 w 73"/>
                <a:gd name="T27" fmla="*/ 9 h 90"/>
                <a:gd name="T28" fmla="*/ 73 w 73"/>
                <a:gd name="T29" fmla="*/ 36 h 90"/>
                <a:gd name="T30" fmla="*/ 73 w 73"/>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90">
                  <a:moveTo>
                    <a:pt x="73" y="90"/>
                  </a:moveTo>
                  <a:cubicBezTo>
                    <a:pt x="59" y="90"/>
                    <a:pt x="59" y="90"/>
                    <a:pt x="59" y="90"/>
                  </a:cubicBezTo>
                  <a:cubicBezTo>
                    <a:pt x="59" y="40"/>
                    <a:pt x="59" y="40"/>
                    <a:pt x="59" y="40"/>
                  </a:cubicBezTo>
                  <a:cubicBezTo>
                    <a:pt x="59" y="21"/>
                    <a:pt x="53" y="12"/>
                    <a:pt x="39" y="12"/>
                  </a:cubicBezTo>
                  <a:cubicBezTo>
                    <a:pt x="32" y="12"/>
                    <a:pt x="26" y="14"/>
                    <a:pt x="22" y="20"/>
                  </a:cubicBezTo>
                  <a:cubicBezTo>
                    <a:pt x="17" y="25"/>
                    <a:pt x="15" y="32"/>
                    <a:pt x="15" y="40"/>
                  </a:cubicBezTo>
                  <a:cubicBezTo>
                    <a:pt x="15" y="90"/>
                    <a:pt x="15" y="90"/>
                    <a:pt x="15" y="90"/>
                  </a:cubicBezTo>
                  <a:cubicBezTo>
                    <a:pt x="0" y="90"/>
                    <a:pt x="0" y="90"/>
                    <a:pt x="0" y="90"/>
                  </a:cubicBezTo>
                  <a:cubicBezTo>
                    <a:pt x="0" y="2"/>
                    <a:pt x="0" y="2"/>
                    <a:pt x="0" y="2"/>
                  </a:cubicBezTo>
                  <a:cubicBezTo>
                    <a:pt x="15" y="2"/>
                    <a:pt x="15" y="2"/>
                    <a:pt x="15" y="2"/>
                  </a:cubicBezTo>
                  <a:cubicBezTo>
                    <a:pt x="15" y="17"/>
                    <a:pt x="15" y="17"/>
                    <a:pt x="15" y="17"/>
                  </a:cubicBezTo>
                  <a:cubicBezTo>
                    <a:pt x="15" y="17"/>
                    <a:pt x="15" y="17"/>
                    <a:pt x="15" y="17"/>
                  </a:cubicBezTo>
                  <a:cubicBezTo>
                    <a:pt x="21" y="5"/>
                    <a:pt x="31" y="0"/>
                    <a:pt x="44" y="0"/>
                  </a:cubicBezTo>
                  <a:cubicBezTo>
                    <a:pt x="53" y="0"/>
                    <a:pt x="61" y="3"/>
                    <a:pt x="66" y="9"/>
                  </a:cubicBezTo>
                  <a:cubicBezTo>
                    <a:pt x="71" y="16"/>
                    <a:pt x="73" y="24"/>
                    <a:pt x="73" y="36"/>
                  </a:cubicBezTo>
                  <a:lnTo>
                    <a:pt x="73" y="9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19" name="Freeform 14"/>
            <p:cNvSpPr>
              <a:spLocks/>
            </p:cNvSpPr>
            <p:nvPr/>
          </p:nvSpPr>
          <p:spPr bwMode="auto">
            <a:xfrm>
              <a:off x="11674569" y="5656524"/>
              <a:ext cx="61966" cy="141855"/>
            </a:xfrm>
            <a:custGeom>
              <a:avLst/>
              <a:gdLst>
                <a:gd name="T0" fmla="*/ 51 w 51"/>
                <a:gd name="T1" fmla="*/ 113 h 116"/>
                <a:gd name="T2" fmla="*/ 38 w 51"/>
                <a:gd name="T3" fmla="*/ 116 h 116"/>
                <a:gd name="T4" fmla="*/ 15 w 51"/>
                <a:gd name="T5" fmla="*/ 90 h 116"/>
                <a:gd name="T6" fmla="*/ 15 w 51"/>
                <a:gd name="T7" fmla="*/ 38 h 116"/>
                <a:gd name="T8" fmla="*/ 0 w 51"/>
                <a:gd name="T9" fmla="*/ 38 h 116"/>
                <a:gd name="T10" fmla="*/ 0 w 51"/>
                <a:gd name="T11" fmla="*/ 26 h 116"/>
                <a:gd name="T12" fmla="*/ 15 w 51"/>
                <a:gd name="T13" fmla="*/ 26 h 116"/>
                <a:gd name="T14" fmla="*/ 15 w 51"/>
                <a:gd name="T15" fmla="*/ 4 h 116"/>
                <a:gd name="T16" fmla="*/ 29 w 51"/>
                <a:gd name="T17" fmla="*/ 0 h 116"/>
                <a:gd name="T18" fmla="*/ 29 w 51"/>
                <a:gd name="T19" fmla="*/ 26 h 116"/>
                <a:gd name="T20" fmla="*/ 51 w 51"/>
                <a:gd name="T21" fmla="*/ 26 h 116"/>
                <a:gd name="T22" fmla="*/ 51 w 51"/>
                <a:gd name="T23" fmla="*/ 38 h 116"/>
                <a:gd name="T24" fmla="*/ 29 w 51"/>
                <a:gd name="T25" fmla="*/ 38 h 116"/>
                <a:gd name="T26" fmla="*/ 29 w 51"/>
                <a:gd name="T27" fmla="*/ 88 h 116"/>
                <a:gd name="T28" fmla="*/ 32 w 51"/>
                <a:gd name="T29" fmla="*/ 100 h 116"/>
                <a:gd name="T30" fmla="*/ 42 w 51"/>
                <a:gd name="T31" fmla="*/ 104 h 116"/>
                <a:gd name="T32" fmla="*/ 51 w 51"/>
                <a:gd name="T33" fmla="*/ 101 h 116"/>
                <a:gd name="T34" fmla="*/ 51 w 51"/>
                <a:gd name="T35" fmla="*/ 11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116">
                  <a:moveTo>
                    <a:pt x="51" y="113"/>
                  </a:moveTo>
                  <a:cubicBezTo>
                    <a:pt x="48" y="115"/>
                    <a:pt x="43" y="116"/>
                    <a:pt x="38" y="116"/>
                  </a:cubicBezTo>
                  <a:cubicBezTo>
                    <a:pt x="23" y="116"/>
                    <a:pt x="15" y="107"/>
                    <a:pt x="15" y="90"/>
                  </a:cubicBezTo>
                  <a:cubicBezTo>
                    <a:pt x="15" y="38"/>
                    <a:pt x="15" y="38"/>
                    <a:pt x="15" y="38"/>
                  </a:cubicBezTo>
                  <a:cubicBezTo>
                    <a:pt x="0" y="38"/>
                    <a:pt x="0" y="38"/>
                    <a:pt x="0" y="38"/>
                  </a:cubicBezTo>
                  <a:cubicBezTo>
                    <a:pt x="0" y="26"/>
                    <a:pt x="0" y="26"/>
                    <a:pt x="0" y="26"/>
                  </a:cubicBezTo>
                  <a:cubicBezTo>
                    <a:pt x="15" y="26"/>
                    <a:pt x="15" y="26"/>
                    <a:pt x="15" y="26"/>
                  </a:cubicBezTo>
                  <a:cubicBezTo>
                    <a:pt x="15" y="4"/>
                    <a:pt x="15" y="4"/>
                    <a:pt x="15" y="4"/>
                  </a:cubicBezTo>
                  <a:cubicBezTo>
                    <a:pt x="29" y="0"/>
                    <a:pt x="29" y="0"/>
                    <a:pt x="29" y="0"/>
                  </a:cubicBezTo>
                  <a:cubicBezTo>
                    <a:pt x="29" y="26"/>
                    <a:pt x="29" y="26"/>
                    <a:pt x="29" y="26"/>
                  </a:cubicBezTo>
                  <a:cubicBezTo>
                    <a:pt x="51" y="26"/>
                    <a:pt x="51" y="26"/>
                    <a:pt x="51" y="26"/>
                  </a:cubicBezTo>
                  <a:cubicBezTo>
                    <a:pt x="51" y="38"/>
                    <a:pt x="51" y="38"/>
                    <a:pt x="51" y="38"/>
                  </a:cubicBezTo>
                  <a:cubicBezTo>
                    <a:pt x="29" y="38"/>
                    <a:pt x="29" y="38"/>
                    <a:pt x="29" y="38"/>
                  </a:cubicBezTo>
                  <a:cubicBezTo>
                    <a:pt x="29" y="88"/>
                    <a:pt x="29" y="88"/>
                    <a:pt x="29" y="88"/>
                  </a:cubicBezTo>
                  <a:cubicBezTo>
                    <a:pt x="29" y="93"/>
                    <a:pt x="30" y="98"/>
                    <a:pt x="32" y="100"/>
                  </a:cubicBezTo>
                  <a:cubicBezTo>
                    <a:pt x="34" y="103"/>
                    <a:pt x="37" y="104"/>
                    <a:pt x="42" y="104"/>
                  </a:cubicBezTo>
                  <a:cubicBezTo>
                    <a:pt x="45" y="104"/>
                    <a:pt x="49" y="103"/>
                    <a:pt x="51" y="101"/>
                  </a:cubicBezTo>
                  <a:lnTo>
                    <a:pt x="51" y="1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20" name="Freeform 16"/>
            <p:cNvSpPr>
              <a:spLocks/>
            </p:cNvSpPr>
            <p:nvPr/>
          </p:nvSpPr>
          <p:spPr bwMode="auto">
            <a:xfrm>
              <a:off x="10915620" y="5637064"/>
              <a:ext cx="88596" cy="158755"/>
            </a:xfrm>
            <a:custGeom>
              <a:avLst/>
              <a:gdLst>
                <a:gd name="T0" fmla="*/ 73 w 73"/>
                <a:gd name="T1" fmla="*/ 130 h 130"/>
                <a:gd name="T2" fmla="*/ 59 w 73"/>
                <a:gd name="T3" fmla="*/ 130 h 130"/>
                <a:gd name="T4" fmla="*/ 59 w 73"/>
                <a:gd name="T5" fmla="*/ 79 h 130"/>
                <a:gd name="T6" fmla="*/ 39 w 73"/>
                <a:gd name="T7" fmla="*/ 52 h 130"/>
                <a:gd name="T8" fmla="*/ 21 w 73"/>
                <a:gd name="T9" fmla="*/ 60 h 130"/>
                <a:gd name="T10" fmla="*/ 14 w 73"/>
                <a:gd name="T11" fmla="*/ 80 h 130"/>
                <a:gd name="T12" fmla="*/ 14 w 73"/>
                <a:gd name="T13" fmla="*/ 130 h 130"/>
                <a:gd name="T14" fmla="*/ 0 w 73"/>
                <a:gd name="T15" fmla="*/ 130 h 130"/>
                <a:gd name="T16" fmla="*/ 0 w 73"/>
                <a:gd name="T17" fmla="*/ 0 h 130"/>
                <a:gd name="T18" fmla="*/ 14 w 73"/>
                <a:gd name="T19" fmla="*/ 0 h 130"/>
                <a:gd name="T20" fmla="*/ 14 w 73"/>
                <a:gd name="T21" fmla="*/ 57 h 130"/>
                <a:gd name="T22" fmla="*/ 15 w 73"/>
                <a:gd name="T23" fmla="*/ 57 h 130"/>
                <a:gd name="T24" fmla="*/ 44 w 73"/>
                <a:gd name="T25" fmla="*/ 40 h 130"/>
                <a:gd name="T26" fmla="*/ 73 w 73"/>
                <a:gd name="T27" fmla="*/ 76 h 130"/>
                <a:gd name="T28" fmla="*/ 73 w 73"/>
                <a:gd name="T29"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130">
                  <a:moveTo>
                    <a:pt x="73" y="130"/>
                  </a:moveTo>
                  <a:cubicBezTo>
                    <a:pt x="59" y="130"/>
                    <a:pt x="59" y="130"/>
                    <a:pt x="59" y="130"/>
                  </a:cubicBezTo>
                  <a:cubicBezTo>
                    <a:pt x="59" y="79"/>
                    <a:pt x="59" y="79"/>
                    <a:pt x="59" y="79"/>
                  </a:cubicBezTo>
                  <a:cubicBezTo>
                    <a:pt x="59" y="61"/>
                    <a:pt x="52" y="52"/>
                    <a:pt x="39" y="52"/>
                  </a:cubicBezTo>
                  <a:cubicBezTo>
                    <a:pt x="32" y="52"/>
                    <a:pt x="26" y="54"/>
                    <a:pt x="21" y="60"/>
                  </a:cubicBezTo>
                  <a:cubicBezTo>
                    <a:pt x="17" y="65"/>
                    <a:pt x="14" y="72"/>
                    <a:pt x="14" y="80"/>
                  </a:cubicBezTo>
                  <a:cubicBezTo>
                    <a:pt x="14" y="130"/>
                    <a:pt x="14" y="130"/>
                    <a:pt x="14" y="130"/>
                  </a:cubicBezTo>
                  <a:cubicBezTo>
                    <a:pt x="0" y="130"/>
                    <a:pt x="0" y="130"/>
                    <a:pt x="0" y="130"/>
                  </a:cubicBezTo>
                  <a:cubicBezTo>
                    <a:pt x="0" y="0"/>
                    <a:pt x="0" y="0"/>
                    <a:pt x="0" y="0"/>
                  </a:cubicBezTo>
                  <a:cubicBezTo>
                    <a:pt x="14" y="0"/>
                    <a:pt x="14" y="0"/>
                    <a:pt x="14" y="0"/>
                  </a:cubicBezTo>
                  <a:cubicBezTo>
                    <a:pt x="14" y="57"/>
                    <a:pt x="14" y="57"/>
                    <a:pt x="14" y="57"/>
                  </a:cubicBezTo>
                  <a:cubicBezTo>
                    <a:pt x="15" y="57"/>
                    <a:pt x="15" y="57"/>
                    <a:pt x="15" y="57"/>
                  </a:cubicBezTo>
                  <a:cubicBezTo>
                    <a:pt x="21" y="45"/>
                    <a:pt x="31" y="40"/>
                    <a:pt x="44" y="40"/>
                  </a:cubicBezTo>
                  <a:cubicBezTo>
                    <a:pt x="63" y="40"/>
                    <a:pt x="73" y="52"/>
                    <a:pt x="73" y="76"/>
                  </a:cubicBezTo>
                  <a:lnTo>
                    <a:pt x="73" y="1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21" name="Freeform 17"/>
            <p:cNvSpPr>
              <a:spLocks noEditPoints="1"/>
            </p:cNvSpPr>
            <p:nvPr/>
          </p:nvSpPr>
          <p:spPr bwMode="auto">
            <a:xfrm>
              <a:off x="11022139" y="5685715"/>
              <a:ext cx="83474" cy="112665"/>
            </a:xfrm>
            <a:custGeom>
              <a:avLst/>
              <a:gdLst>
                <a:gd name="T0" fmla="*/ 69 w 69"/>
                <a:gd name="T1" fmla="*/ 90 h 92"/>
                <a:gd name="T2" fmla="*/ 55 w 69"/>
                <a:gd name="T3" fmla="*/ 90 h 92"/>
                <a:gd name="T4" fmla="*/ 55 w 69"/>
                <a:gd name="T5" fmla="*/ 76 h 92"/>
                <a:gd name="T6" fmla="*/ 55 w 69"/>
                <a:gd name="T7" fmla="*/ 76 h 92"/>
                <a:gd name="T8" fmla="*/ 28 w 69"/>
                <a:gd name="T9" fmla="*/ 92 h 92"/>
                <a:gd name="T10" fmla="*/ 7 w 69"/>
                <a:gd name="T11" fmla="*/ 85 h 92"/>
                <a:gd name="T12" fmla="*/ 0 w 69"/>
                <a:gd name="T13" fmla="*/ 67 h 92"/>
                <a:gd name="T14" fmla="*/ 29 w 69"/>
                <a:gd name="T15" fmla="*/ 38 h 92"/>
                <a:gd name="T16" fmla="*/ 55 w 69"/>
                <a:gd name="T17" fmla="*/ 34 h 92"/>
                <a:gd name="T18" fmla="*/ 37 w 69"/>
                <a:gd name="T19" fmla="*/ 12 h 92"/>
                <a:gd name="T20" fmla="*/ 8 w 69"/>
                <a:gd name="T21" fmla="*/ 23 h 92"/>
                <a:gd name="T22" fmla="*/ 8 w 69"/>
                <a:gd name="T23" fmla="*/ 8 h 92"/>
                <a:gd name="T24" fmla="*/ 22 w 69"/>
                <a:gd name="T25" fmla="*/ 2 h 92"/>
                <a:gd name="T26" fmla="*/ 38 w 69"/>
                <a:gd name="T27" fmla="*/ 0 h 92"/>
                <a:gd name="T28" fmla="*/ 69 w 69"/>
                <a:gd name="T29" fmla="*/ 33 h 92"/>
                <a:gd name="T30" fmla="*/ 69 w 69"/>
                <a:gd name="T31" fmla="*/ 90 h 92"/>
                <a:gd name="T32" fmla="*/ 55 w 69"/>
                <a:gd name="T33" fmla="*/ 45 h 92"/>
                <a:gd name="T34" fmla="*/ 34 w 69"/>
                <a:gd name="T35" fmla="*/ 48 h 92"/>
                <a:gd name="T36" fmla="*/ 19 w 69"/>
                <a:gd name="T37" fmla="*/ 54 h 92"/>
                <a:gd name="T38" fmla="*/ 14 w 69"/>
                <a:gd name="T39" fmla="*/ 65 h 92"/>
                <a:gd name="T40" fmla="*/ 19 w 69"/>
                <a:gd name="T41" fmla="*/ 76 h 92"/>
                <a:gd name="T42" fmla="*/ 31 w 69"/>
                <a:gd name="T43" fmla="*/ 80 h 92"/>
                <a:gd name="T44" fmla="*/ 48 w 69"/>
                <a:gd name="T45" fmla="*/ 73 h 92"/>
                <a:gd name="T46" fmla="*/ 55 w 69"/>
                <a:gd name="T47" fmla="*/ 54 h 92"/>
                <a:gd name="T48" fmla="*/ 55 w 69"/>
                <a:gd name="T49" fmla="*/ 45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92">
                  <a:moveTo>
                    <a:pt x="69" y="90"/>
                  </a:moveTo>
                  <a:cubicBezTo>
                    <a:pt x="55" y="90"/>
                    <a:pt x="55" y="90"/>
                    <a:pt x="55" y="90"/>
                  </a:cubicBezTo>
                  <a:cubicBezTo>
                    <a:pt x="55" y="76"/>
                    <a:pt x="55" y="76"/>
                    <a:pt x="55" y="76"/>
                  </a:cubicBezTo>
                  <a:cubicBezTo>
                    <a:pt x="55" y="76"/>
                    <a:pt x="55" y="76"/>
                    <a:pt x="55" y="76"/>
                  </a:cubicBezTo>
                  <a:cubicBezTo>
                    <a:pt x="49" y="87"/>
                    <a:pt x="40" y="92"/>
                    <a:pt x="28" y="92"/>
                  </a:cubicBezTo>
                  <a:cubicBezTo>
                    <a:pt x="19" y="92"/>
                    <a:pt x="13" y="90"/>
                    <a:pt x="7" y="85"/>
                  </a:cubicBezTo>
                  <a:cubicBezTo>
                    <a:pt x="2" y="81"/>
                    <a:pt x="0" y="74"/>
                    <a:pt x="0" y="67"/>
                  </a:cubicBezTo>
                  <a:cubicBezTo>
                    <a:pt x="0" y="50"/>
                    <a:pt x="10" y="41"/>
                    <a:pt x="29" y="38"/>
                  </a:cubicBezTo>
                  <a:cubicBezTo>
                    <a:pt x="55" y="34"/>
                    <a:pt x="55" y="34"/>
                    <a:pt x="55" y="34"/>
                  </a:cubicBezTo>
                  <a:cubicBezTo>
                    <a:pt x="55" y="19"/>
                    <a:pt x="49" y="12"/>
                    <a:pt x="37" y="12"/>
                  </a:cubicBezTo>
                  <a:cubicBezTo>
                    <a:pt x="27" y="12"/>
                    <a:pt x="17" y="15"/>
                    <a:pt x="8" y="23"/>
                  </a:cubicBezTo>
                  <a:cubicBezTo>
                    <a:pt x="8" y="8"/>
                    <a:pt x="8" y="8"/>
                    <a:pt x="8" y="8"/>
                  </a:cubicBezTo>
                  <a:cubicBezTo>
                    <a:pt x="11" y="6"/>
                    <a:pt x="15" y="4"/>
                    <a:pt x="22" y="2"/>
                  </a:cubicBezTo>
                  <a:cubicBezTo>
                    <a:pt x="28" y="1"/>
                    <a:pt x="33" y="0"/>
                    <a:pt x="38" y="0"/>
                  </a:cubicBezTo>
                  <a:cubicBezTo>
                    <a:pt x="59" y="0"/>
                    <a:pt x="69" y="11"/>
                    <a:pt x="69" y="33"/>
                  </a:cubicBezTo>
                  <a:lnTo>
                    <a:pt x="69" y="90"/>
                  </a:lnTo>
                  <a:close/>
                  <a:moveTo>
                    <a:pt x="55" y="45"/>
                  </a:moveTo>
                  <a:cubicBezTo>
                    <a:pt x="34" y="48"/>
                    <a:pt x="34" y="48"/>
                    <a:pt x="34" y="48"/>
                  </a:cubicBezTo>
                  <a:cubicBezTo>
                    <a:pt x="27" y="49"/>
                    <a:pt x="22" y="51"/>
                    <a:pt x="19" y="54"/>
                  </a:cubicBezTo>
                  <a:cubicBezTo>
                    <a:pt x="16" y="56"/>
                    <a:pt x="14" y="60"/>
                    <a:pt x="14" y="65"/>
                  </a:cubicBezTo>
                  <a:cubicBezTo>
                    <a:pt x="14" y="70"/>
                    <a:pt x="16" y="73"/>
                    <a:pt x="19" y="76"/>
                  </a:cubicBezTo>
                  <a:cubicBezTo>
                    <a:pt x="22" y="79"/>
                    <a:pt x="26" y="80"/>
                    <a:pt x="31" y="80"/>
                  </a:cubicBezTo>
                  <a:cubicBezTo>
                    <a:pt x="38" y="80"/>
                    <a:pt x="44" y="78"/>
                    <a:pt x="48" y="73"/>
                  </a:cubicBezTo>
                  <a:cubicBezTo>
                    <a:pt x="53" y="68"/>
                    <a:pt x="55" y="62"/>
                    <a:pt x="55" y="54"/>
                  </a:cubicBezTo>
                  <a:lnTo>
                    <a:pt x="55" y="45"/>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22" name="Freeform 18"/>
            <p:cNvSpPr>
              <a:spLocks/>
            </p:cNvSpPr>
            <p:nvPr/>
          </p:nvSpPr>
          <p:spPr bwMode="auto">
            <a:xfrm>
              <a:off x="11132755" y="5685715"/>
              <a:ext cx="55308" cy="110104"/>
            </a:xfrm>
            <a:custGeom>
              <a:avLst/>
              <a:gdLst>
                <a:gd name="T0" fmla="*/ 46 w 46"/>
                <a:gd name="T1" fmla="*/ 16 h 90"/>
                <a:gd name="T2" fmla="*/ 35 w 46"/>
                <a:gd name="T3" fmla="*/ 13 h 90"/>
                <a:gd name="T4" fmla="*/ 20 w 46"/>
                <a:gd name="T5" fmla="*/ 22 h 90"/>
                <a:gd name="T6" fmla="*/ 14 w 46"/>
                <a:gd name="T7" fmla="*/ 45 h 90"/>
                <a:gd name="T8" fmla="*/ 14 w 46"/>
                <a:gd name="T9" fmla="*/ 90 h 90"/>
                <a:gd name="T10" fmla="*/ 0 w 46"/>
                <a:gd name="T11" fmla="*/ 90 h 90"/>
                <a:gd name="T12" fmla="*/ 0 w 46"/>
                <a:gd name="T13" fmla="*/ 2 h 90"/>
                <a:gd name="T14" fmla="*/ 14 w 46"/>
                <a:gd name="T15" fmla="*/ 2 h 90"/>
                <a:gd name="T16" fmla="*/ 14 w 46"/>
                <a:gd name="T17" fmla="*/ 20 h 90"/>
                <a:gd name="T18" fmla="*/ 15 w 46"/>
                <a:gd name="T19" fmla="*/ 20 h 90"/>
                <a:gd name="T20" fmla="*/ 24 w 46"/>
                <a:gd name="T21" fmla="*/ 6 h 90"/>
                <a:gd name="T22" fmla="*/ 38 w 46"/>
                <a:gd name="T23" fmla="*/ 0 h 90"/>
                <a:gd name="T24" fmla="*/ 46 w 46"/>
                <a:gd name="T25" fmla="*/ 2 h 90"/>
                <a:gd name="T26" fmla="*/ 46 w 46"/>
                <a:gd name="T27" fmla="*/ 1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90">
                  <a:moveTo>
                    <a:pt x="46" y="16"/>
                  </a:moveTo>
                  <a:cubicBezTo>
                    <a:pt x="44" y="14"/>
                    <a:pt x="40" y="13"/>
                    <a:pt x="35" y="13"/>
                  </a:cubicBezTo>
                  <a:cubicBezTo>
                    <a:pt x="29" y="13"/>
                    <a:pt x="24" y="16"/>
                    <a:pt x="20" y="22"/>
                  </a:cubicBezTo>
                  <a:cubicBezTo>
                    <a:pt x="16" y="28"/>
                    <a:pt x="14" y="36"/>
                    <a:pt x="14" y="45"/>
                  </a:cubicBezTo>
                  <a:cubicBezTo>
                    <a:pt x="14" y="90"/>
                    <a:pt x="14" y="90"/>
                    <a:pt x="14" y="90"/>
                  </a:cubicBezTo>
                  <a:cubicBezTo>
                    <a:pt x="0" y="90"/>
                    <a:pt x="0" y="90"/>
                    <a:pt x="0" y="90"/>
                  </a:cubicBezTo>
                  <a:cubicBezTo>
                    <a:pt x="0" y="2"/>
                    <a:pt x="0" y="2"/>
                    <a:pt x="0" y="2"/>
                  </a:cubicBezTo>
                  <a:cubicBezTo>
                    <a:pt x="14" y="2"/>
                    <a:pt x="14" y="2"/>
                    <a:pt x="14" y="2"/>
                  </a:cubicBezTo>
                  <a:cubicBezTo>
                    <a:pt x="14" y="20"/>
                    <a:pt x="14" y="20"/>
                    <a:pt x="14" y="20"/>
                  </a:cubicBezTo>
                  <a:cubicBezTo>
                    <a:pt x="15" y="20"/>
                    <a:pt x="15" y="20"/>
                    <a:pt x="15" y="20"/>
                  </a:cubicBezTo>
                  <a:cubicBezTo>
                    <a:pt x="17" y="14"/>
                    <a:pt x="20" y="9"/>
                    <a:pt x="24" y="6"/>
                  </a:cubicBezTo>
                  <a:cubicBezTo>
                    <a:pt x="28" y="2"/>
                    <a:pt x="32" y="0"/>
                    <a:pt x="38" y="0"/>
                  </a:cubicBezTo>
                  <a:cubicBezTo>
                    <a:pt x="41" y="0"/>
                    <a:pt x="44" y="1"/>
                    <a:pt x="46" y="2"/>
                  </a:cubicBezTo>
                  <a:lnTo>
                    <a:pt x="46" y="16"/>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23" name="Freeform 20"/>
            <p:cNvSpPr>
              <a:spLocks noEditPoints="1"/>
            </p:cNvSpPr>
            <p:nvPr/>
          </p:nvSpPr>
          <p:spPr bwMode="auto">
            <a:xfrm>
              <a:off x="11304825" y="5645258"/>
              <a:ext cx="92180" cy="150561"/>
            </a:xfrm>
            <a:custGeom>
              <a:avLst/>
              <a:gdLst>
                <a:gd name="T0" fmla="*/ 76 w 76"/>
                <a:gd name="T1" fmla="*/ 36 h 123"/>
                <a:gd name="T2" fmla="*/ 63 w 76"/>
                <a:gd name="T3" fmla="*/ 65 h 123"/>
                <a:gd name="T4" fmla="*/ 31 w 76"/>
                <a:gd name="T5" fmla="*/ 76 h 123"/>
                <a:gd name="T6" fmla="*/ 15 w 76"/>
                <a:gd name="T7" fmla="*/ 76 h 123"/>
                <a:gd name="T8" fmla="*/ 15 w 76"/>
                <a:gd name="T9" fmla="*/ 123 h 123"/>
                <a:gd name="T10" fmla="*/ 0 w 76"/>
                <a:gd name="T11" fmla="*/ 123 h 123"/>
                <a:gd name="T12" fmla="*/ 0 w 76"/>
                <a:gd name="T13" fmla="*/ 0 h 123"/>
                <a:gd name="T14" fmla="*/ 34 w 76"/>
                <a:gd name="T15" fmla="*/ 0 h 123"/>
                <a:gd name="T16" fmla="*/ 65 w 76"/>
                <a:gd name="T17" fmla="*/ 9 h 123"/>
                <a:gd name="T18" fmla="*/ 76 w 76"/>
                <a:gd name="T19" fmla="*/ 36 h 123"/>
                <a:gd name="T20" fmla="*/ 60 w 76"/>
                <a:gd name="T21" fmla="*/ 37 h 123"/>
                <a:gd name="T22" fmla="*/ 32 w 76"/>
                <a:gd name="T23" fmla="*/ 13 h 123"/>
                <a:gd name="T24" fmla="*/ 15 w 76"/>
                <a:gd name="T25" fmla="*/ 13 h 123"/>
                <a:gd name="T26" fmla="*/ 15 w 76"/>
                <a:gd name="T27" fmla="*/ 63 h 123"/>
                <a:gd name="T28" fmla="*/ 30 w 76"/>
                <a:gd name="T29" fmla="*/ 63 h 123"/>
                <a:gd name="T30" fmla="*/ 53 w 76"/>
                <a:gd name="T31" fmla="*/ 57 h 123"/>
                <a:gd name="T32" fmla="*/ 60 w 76"/>
                <a:gd name="T33" fmla="*/ 3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23">
                  <a:moveTo>
                    <a:pt x="76" y="36"/>
                  </a:moveTo>
                  <a:cubicBezTo>
                    <a:pt x="76" y="48"/>
                    <a:pt x="71" y="58"/>
                    <a:pt x="63" y="65"/>
                  </a:cubicBezTo>
                  <a:cubicBezTo>
                    <a:pt x="55" y="73"/>
                    <a:pt x="44" y="76"/>
                    <a:pt x="31" y="76"/>
                  </a:cubicBezTo>
                  <a:cubicBezTo>
                    <a:pt x="15" y="76"/>
                    <a:pt x="15" y="76"/>
                    <a:pt x="15" y="76"/>
                  </a:cubicBezTo>
                  <a:cubicBezTo>
                    <a:pt x="15" y="123"/>
                    <a:pt x="15" y="123"/>
                    <a:pt x="15" y="123"/>
                  </a:cubicBezTo>
                  <a:cubicBezTo>
                    <a:pt x="0" y="123"/>
                    <a:pt x="0" y="123"/>
                    <a:pt x="0" y="123"/>
                  </a:cubicBezTo>
                  <a:cubicBezTo>
                    <a:pt x="0" y="0"/>
                    <a:pt x="0" y="0"/>
                    <a:pt x="0" y="0"/>
                  </a:cubicBezTo>
                  <a:cubicBezTo>
                    <a:pt x="34" y="0"/>
                    <a:pt x="34" y="0"/>
                    <a:pt x="34" y="0"/>
                  </a:cubicBezTo>
                  <a:cubicBezTo>
                    <a:pt x="47" y="0"/>
                    <a:pt x="57" y="3"/>
                    <a:pt x="65" y="9"/>
                  </a:cubicBezTo>
                  <a:cubicBezTo>
                    <a:pt x="72" y="16"/>
                    <a:pt x="76" y="25"/>
                    <a:pt x="76" y="36"/>
                  </a:cubicBezTo>
                  <a:close/>
                  <a:moveTo>
                    <a:pt x="60" y="37"/>
                  </a:moveTo>
                  <a:cubicBezTo>
                    <a:pt x="60" y="21"/>
                    <a:pt x="51" y="13"/>
                    <a:pt x="32" y="13"/>
                  </a:cubicBezTo>
                  <a:cubicBezTo>
                    <a:pt x="15" y="13"/>
                    <a:pt x="15" y="13"/>
                    <a:pt x="15" y="13"/>
                  </a:cubicBezTo>
                  <a:cubicBezTo>
                    <a:pt x="15" y="63"/>
                    <a:pt x="15" y="63"/>
                    <a:pt x="15" y="63"/>
                  </a:cubicBezTo>
                  <a:cubicBezTo>
                    <a:pt x="30" y="63"/>
                    <a:pt x="30" y="63"/>
                    <a:pt x="30" y="63"/>
                  </a:cubicBezTo>
                  <a:cubicBezTo>
                    <a:pt x="40" y="63"/>
                    <a:pt x="47" y="61"/>
                    <a:pt x="53" y="57"/>
                  </a:cubicBezTo>
                  <a:cubicBezTo>
                    <a:pt x="58" y="52"/>
                    <a:pt x="60" y="46"/>
                    <a:pt x="60" y="3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sz="1836"/>
            </a:p>
          </p:txBody>
        </p:sp>
        <p:sp>
          <p:nvSpPr>
            <p:cNvPr id="24" name="Freeform 25"/>
            <p:cNvSpPr>
              <a:spLocks noEditPoints="1"/>
            </p:cNvSpPr>
            <p:nvPr/>
          </p:nvSpPr>
          <p:spPr bwMode="auto">
            <a:xfrm>
              <a:off x="10346664" y="5557687"/>
              <a:ext cx="328776" cy="328264"/>
            </a:xfrm>
            <a:custGeom>
              <a:avLst/>
              <a:gdLst>
                <a:gd name="T0" fmla="*/ 136 w 271"/>
                <a:gd name="T1" fmla="*/ 269 h 269"/>
                <a:gd name="T2" fmla="*/ 93 w 271"/>
                <a:gd name="T3" fmla="*/ 228 h 269"/>
                <a:gd name="T4" fmla="*/ 42 w 271"/>
                <a:gd name="T5" fmla="*/ 178 h 269"/>
                <a:gd name="T6" fmla="*/ 0 w 271"/>
                <a:gd name="T7" fmla="*/ 135 h 269"/>
                <a:gd name="T8" fmla="*/ 42 w 271"/>
                <a:gd name="T9" fmla="*/ 92 h 269"/>
                <a:gd name="T10" fmla="*/ 93 w 271"/>
                <a:gd name="T11" fmla="*/ 41 h 269"/>
                <a:gd name="T12" fmla="*/ 136 w 271"/>
                <a:gd name="T13" fmla="*/ 0 h 269"/>
                <a:gd name="T14" fmla="*/ 179 w 271"/>
                <a:gd name="T15" fmla="*/ 41 h 269"/>
                <a:gd name="T16" fmla="*/ 230 w 271"/>
                <a:gd name="T17" fmla="*/ 92 h 269"/>
                <a:gd name="T18" fmla="*/ 271 w 271"/>
                <a:gd name="T19" fmla="*/ 135 h 269"/>
                <a:gd name="T20" fmla="*/ 230 w 271"/>
                <a:gd name="T21" fmla="*/ 178 h 269"/>
                <a:gd name="T22" fmla="*/ 179 w 271"/>
                <a:gd name="T23" fmla="*/ 228 h 269"/>
                <a:gd name="T24" fmla="*/ 136 w 271"/>
                <a:gd name="T25" fmla="*/ 269 h 269"/>
                <a:gd name="T26" fmla="*/ 72 w 271"/>
                <a:gd name="T27" fmla="*/ 167 h 269"/>
                <a:gd name="T28" fmla="*/ 104 w 271"/>
                <a:gd name="T29" fmla="*/ 198 h 269"/>
                <a:gd name="T30" fmla="*/ 136 w 271"/>
                <a:gd name="T31" fmla="*/ 184 h 269"/>
                <a:gd name="T32" fmla="*/ 168 w 271"/>
                <a:gd name="T33" fmla="*/ 198 h 269"/>
                <a:gd name="T34" fmla="*/ 200 w 271"/>
                <a:gd name="T35" fmla="*/ 167 h 269"/>
                <a:gd name="T36" fmla="*/ 185 w 271"/>
                <a:gd name="T37" fmla="*/ 135 h 269"/>
                <a:gd name="T38" fmla="*/ 200 w 271"/>
                <a:gd name="T39" fmla="*/ 103 h 269"/>
                <a:gd name="T40" fmla="*/ 168 w 271"/>
                <a:gd name="T41" fmla="*/ 71 h 269"/>
                <a:gd name="T42" fmla="*/ 136 w 271"/>
                <a:gd name="T43" fmla="*/ 86 h 269"/>
                <a:gd name="T44" fmla="*/ 104 w 271"/>
                <a:gd name="T45" fmla="*/ 71 h 269"/>
                <a:gd name="T46" fmla="*/ 72 w 271"/>
                <a:gd name="T47" fmla="*/ 103 h 269"/>
                <a:gd name="T48" fmla="*/ 86 w 271"/>
                <a:gd name="T49" fmla="*/ 135 h 269"/>
                <a:gd name="T50" fmla="*/ 72 w 271"/>
                <a:gd name="T51" fmla="*/ 16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1" h="269">
                  <a:moveTo>
                    <a:pt x="136" y="269"/>
                  </a:moveTo>
                  <a:cubicBezTo>
                    <a:pt x="113" y="269"/>
                    <a:pt x="94" y="251"/>
                    <a:pt x="93" y="228"/>
                  </a:cubicBezTo>
                  <a:cubicBezTo>
                    <a:pt x="70" y="218"/>
                    <a:pt x="52" y="200"/>
                    <a:pt x="42" y="178"/>
                  </a:cubicBezTo>
                  <a:cubicBezTo>
                    <a:pt x="19" y="177"/>
                    <a:pt x="0" y="158"/>
                    <a:pt x="0" y="135"/>
                  </a:cubicBezTo>
                  <a:cubicBezTo>
                    <a:pt x="0" y="112"/>
                    <a:pt x="19" y="93"/>
                    <a:pt x="42" y="92"/>
                  </a:cubicBezTo>
                  <a:cubicBezTo>
                    <a:pt x="52" y="70"/>
                    <a:pt x="70" y="52"/>
                    <a:pt x="93" y="41"/>
                  </a:cubicBezTo>
                  <a:cubicBezTo>
                    <a:pt x="94" y="19"/>
                    <a:pt x="113" y="0"/>
                    <a:pt x="136" y="0"/>
                  </a:cubicBezTo>
                  <a:cubicBezTo>
                    <a:pt x="159" y="0"/>
                    <a:pt x="178" y="19"/>
                    <a:pt x="179" y="41"/>
                  </a:cubicBezTo>
                  <a:cubicBezTo>
                    <a:pt x="201" y="52"/>
                    <a:pt x="220" y="70"/>
                    <a:pt x="230" y="92"/>
                  </a:cubicBezTo>
                  <a:cubicBezTo>
                    <a:pt x="253" y="93"/>
                    <a:pt x="271" y="112"/>
                    <a:pt x="271" y="135"/>
                  </a:cubicBezTo>
                  <a:cubicBezTo>
                    <a:pt x="271" y="158"/>
                    <a:pt x="253" y="177"/>
                    <a:pt x="230" y="178"/>
                  </a:cubicBezTo>
                  <a:cubicBezTo>
                    <a:pt x="220" y="200"/>
                    <a:pt x="201" y="218"/>
                    <a:pt x="179" y="228"/>
                  </a:cubicBezTo>
                  <a:cubicBezTo>
                    <a:pt x="178" y="251"/>
                    <a:pt x="159" y="269"/>
                    <a:pt x="136" y="269"/>
                  </a:cubicBezTo>
                  <a:close/>
                  <a:moveTo>
                    <a:pt x="72" y="167"/>
                  </a:moveTo>
                  <a:cubicBezTo>
                    <a:pt x="79" y="181"/>
                    <a:pt x="90" y="192"/>
                    <a:pt x="104" y="198"/>
                  </a:cubicBezTo>
                  <a:cubicBezTo>
                    <a:pt x="112" y="189"/>
                    <a:pt x="123" y="184"/>
                    <a:pt x="136" y="184"/>
                  </a:cubicBezTo>
                  <a:cubicBezTo>
                    <a:pt x="148" y="184"/>
                    <a:pt x="160" y="189"/>
                    <a:pt x="168" y="198"/>
                  </a:cubicBezTo>
                  <a:cubicBezTo>
                    <a:pt x="182" y="192"/>
                    <a:pt x="193" y="181"/>
                    <a:pt x="200" y="167"/>
                  </a:cubicBezTo>
                  <a:cubicBezTo>
                    <a:pt x="191" y="159"/>
                    <a:pt x="185" y="147"/>
                    <a:pt x="185" y="135"/>
                  </a:cubicBezTo>
                  <a:cubicBezTo>
                    <a:pt x="185" y="122"/>
                    <a:pt x="191" y="111"/>
                    <a:pt x="200" y="103"/>
                  </a:cubicBezTo>
                  <a:cubicBezTo>
                    <a:pt x="193" y="89"/>
                    <a:pt x="182" y="78"/>
                    <a:pt x="168" y="71"/>
                  </a:cubicBezTo>
                  <a:cubicBezTo>
                    <a:pt x="160" y="80"/>
                    <a:pt x="148" y="86"/>
                    <a:pt x="136" y="86"/>
                  </a:cubicBezTo>
                  <a:cubicBezTo>
                    <a:pt x="123" y="86"/>
                    <a:pt x="112" y="80"/>
                    <a:pt x="104" y="71"/>
                  </a:cubicBezTo>
                  <a:cubicBezTo>
                    <a:pt x="90" y="78"/>
                    <a:pt x="79" y="89"/>
                    <a:pt x="72" y="103"/>
                  </a:cubicBezTo>
                  <a:cubicBezTo>
                    <a:pt x="81" y="111"/>
                    <a:pt x="86" y="122"/>
                    <a:pt x="86" y="135"/>
                  </a:cubicBezTo>
                  <a:cubicBezTo>
                    <a:pt x="86" y="147"/>
                    <a:pt x="81" y="159"/>
                    <a:pt x="72" y="16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6"/>
            </a:p>
          </p:txBody>
        </p:sp>
        <p:grpSp>
          <p:nvGrpSpPr>
            <p:cNvPr id="25" name="Group 30"/>
            <p:cNvGrpSpPr>
              <a:grpSpLocks noChangeAspect="1"/>
            </p:cNvGrpSpPr>
            <p:nvPr/>
          </p:nvGrpSpPr>
          <p:grpSpPr bwMode="auto">
            <a:xfrm>
              <a:off x="10252113" y="5505451"/>
              <a:ext cx="437343" cy="429662"/>
              <a:chOff x="7962" y="1296"/>
              <a:chExt cx="854" cy="839"/>
            </a:xfrm>
            <a:solidFill>
              <a:schemeClr val="bg1"/>
            </a:solidFill>
          </p:grpSpPr>
          <p:sp>
            <p:nvSpPr>
              <p:cNvPr id="26" name="Freeform 31"/>
              <p:cNvSpPr>
                <a:spLocks/>
              </p:cNvSpPr>
              <p:nvPr userDrawn="1"/>
            </p:nvSpPr>
            <p:spPr bwMode="auto">
              <a:xfrm>
                <a:off x="8454" y="1551"/>
                <a:ext cx="196" cy="338"/>
              </a:xfrm>
              <a:custGeom>
                <a:avLst/>
                <a:gdLst>
                  <a:gd name="T0" fmla="*/ 41 w 82"/>
                  <a:gd name="T1" fmla="*/ 142 h 142"/>
                  <a:gd name="T2" fmla="*/ 82 w 82"/>
                  <a:gd name="T3" fmla="*/ 101 h 142"/>
                  <a:gd name="T4" fmla="*/ 66 w 82"/>
                  <a:gd name="T5" fmla="*/ 71 h 142"/>
                  <a:gd name="T6" fmla="*/ 82 w 82"/>
                  <a:gd name="T7" fmla="*/ 41 h 142"/>
                  <a:gd name="T8" fmla="*/ 41 w 82"/>
                  <a:gd name="T9" fmla="*/ 0 h 142"/>
                  <a:gd name="T10" fmla="*/ 11 w 82"/>
                  <a:gd name="T11" fmla="*/ 16 h 142"/>
                  <a:gd name="T12" fmla="*/ 0 w 82"/>
                  <a:gd name="T13" fmla="*/ 14 h 142"/>
                  <a:gd name="T14" fmla="*/ 0 w 82"/>
                  <a:gd name="T15" fmla="*/ 26 h 142"/>
                  <a:gd name="T16" fmla="*/ 11 w 82"/>
                  <a:gd name="T17" fmla="*/ 28 h 142"/>
                  <a:gd name="T18" fmla="*/ 44 w 82"/>
                  <a:gd name="T19" fmla="*/ 15 h 142"/>
                  <a:gd name="T20" fmla="*/ 67 w 82"/>
                  <a:gd name="T21" fmla="*/ 38 h 142"/>
                  <a:gd name="T22" fmla="*/ 54 w 82"/>
                  <a:gd name="T23" fmla="*/ 71 h 142"/>
                  <a:gd name="T24" fmla="*/ 67 w 82"/>
                  <a:gd name="T25" fmla="*/ 104 h 142"/>
                  <a:gd name="T26" fmla="*/ 44 w 82"/>
                  <a:gd name="T27" fmla="*/ 127 h 142"/>
                  <a:gd name="T28" fmla="*/ 11 w 82"/>
                  <a:gd name="T29" fmla="*/ 114 h 142"/>
                  <a:gd name="T30" fmla="*/ 0 w 82"/>
                  <a:gd name="T31" fmla="*/ 115 h 142"/>
                  <a:gd name="T32" fmla="*/ 0 w 82"/>
                  <a:gd name="T33" fmla="*/ 128 h 142"/>
                  <a:gd name="T34" fmla="*/ 11 w 82"/>
                  <a:gd name="T35" fmla="*/ 126 h 142"/>
                  <a:gd name="T36" fmla="*/ 41 w 82"/>
                  <a:gd name="T3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42">
                    <a:moveTo>
                      <a:pt x="41" y="142"/>
                    </a:moveTo>
                    <a:cubicBezTo>
                      <a:pt x="60" y="134"/>
                      <a:pt x="74" y="119"/>
                      <a:pt x="82" y="101"/>
                    </a:cubicBezTo>
                    <a:cubicBezTo>
                      <a:pt x="73" y="94"/>
                      <a:pt x="66" y="83"/>
                      <a:pt x="66" y="71"/>
                    </a:cubicBezTo>
                    <a:cubicBezTo>
                      <a:pt x="66" y="58"/>
                      <a:pt x="73" y="47"/>
                      <a:pt x="82" y="41"/>
                    </a:cubicBezTo>
                    <a:cubicBezTo>
                      <a:pt x="74" y="22"/>
                      <a:pt x="60" y="8"/>
                      <a:pt x="41" y="0"/>
                    </a:cubicBezTo>
                    <a:cubicBezTo>
                      <a:pt x="35" y="9"/>
                      <a:pt x="23" y="16"/>
                      <a:pt x="11" y="16"/>
                    </a:cubicBezTo>
                    <a:cubicBezTo>
                      <a:pt x="7" y="16"/>
                      <a:pt x="4" y="15"/>
                      <a:pt x="0" y="14"/>
                    </a:cubicBezTo>
                    <a:cubicBezTo>
                      <a:pt x="0" y="26"/>
                      <a:pt x="0" y="26"/>
                      <a:pt x="0" y="26"/>
                    </a:cubicBezTo>
                    <a:cubicBezTo>
                      <a:pt x="4" y="27"/>
                      <a:pt x="7" y="28"/>
                      <a:pt x="11" y="28"/>
                    </a:cubicBezTo>
                    <a:cubicBezTo>
                      <a:pt x="23" y="28"/>
                      <a:pt x="35" y="23"/>
                      <a:pt x="44" y="15"/>
                    </a:cubicBezTo>
                    <a:cubicBezTo>
                      <a:pt x="54" y="20"/>
                      <a:pt x="62" y="28"/>
                      <a:pt x="67" y="38"/>
                    </a:cubicBezTo>
                    <a:cubicBezTo>
                      <a:pt x="59" y="47"/>
                      <a:pt x="54" y="58"/>
                      <a:pt x="54" y="71"/>
                    </a:cubicBezTo>
                    <a:cubicBezTo>
                      <a:pt x="54" y="83"/>
                      <a:pt x="59" y="95"/>
                      <a:pt x="67" y="104"/>
                    </a:cubicBezTo>
                    <a:cubicBezTo>
                      <a:pt x="62" y="114"/>
                      <a:pt x="54" y="121"/>
                      <a:pt x="44" y="127"/>
                    </a:cubicBezTo>
                    <a:cubicBezTo>
                      <a:pt x="35" y="119"/>
                      <a:pt x="23" y="114"/>
                      <a:pt x="11" y="114"/>
                    </a:cubicBezTo>
                    <a:cubicBezTo>
                      <a:pt x="7" y="114"/>
                      <a:pt x="4" y="114"/>
                      <a:pt x="0" y="115"/>
                    </a:cubicBezTo>
                    <a:cubicBezTo>
                      <a:pt x="0" y="128"/>
                      <a:pt x="0" y="128"/>
                      <a:pt x="0" y="128"/>
                    </a:cubicBezTo>
                    <a:cubicBezTo>
                      <a:pt x="4" y="127"/>
                      <a:pt x="7" y="126"/>
                      <a:pt x="11" y="126"/>
                    </a:cubicBezTo>
                    <a:cubicBezTo>
                      <a:pt x="23" y="126"/>
                      <a:pt x="35" y="132"/>
                      <a:pt x="41" y="14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6"/>
              </a:p>
            </p:txBody>
          </p:sp>
          <p:sp>
            <p:nvSpPr>
              <p:cNvPr id="27" name="Freeform 32"/>
              <p:cNvSpPr>
                <a:spLocks/>
              </p:cNvSpPr>
              <p:nvPr/>
            </p:nvSpPr>
            <p:spPr bwMode="auto">
              <a:xfrm>
                <a:off x="8454" y="1399"/>
                <a:ext cx="348" cy="640"/>
              </a:xfrm>
              <a:custGeom>
                <a:avLst/>
                <a:gdLst>
                  <a:gd name="T0" fmla="*/ 105 w 146"/>
                  <a:gd name="T1" fmla="*/ 92 h 269"/>
                  <a:gd name="T2" fmla="*/ 54 w 146"/>
                  <a:gd name="T3" fmla="*/ 41 h 269"/>
                  <a:gd name="T4" fmla="*/ 11 w 146"/>
                  <a:gd name="T5" fmla="*/ 0 h 269"/>
                  <a:gd name="T6" fmla="*/ 0 w 146"/>
                  <a:gd name="T7" fmla="*/ 2 h 269"/>
                  <a:gd name="T8" fmla="*/ 0 w 146"/>
                  <a:gd name="T9" fmla="*/ 8 h 269"/>
                  <a:gd name="T10" fmla="*/ 11 w 146"/>
                  <a:gd name="T11" fmla="*/ 6 h 269"/>
                  <a:gd name="T12" fmla="*/ 48 w 146"/>
                  <a:gd name="T13" fmla="*/ 43 h 269"/>
                  <a:gd name="T14" fmla="*/ 48 w 146"/>
                  <a:gd name="T15" fmla="*/ 45 h 269"/>
                  <a:gd name="T16" fmla="*/ 101 w 146"/>
                  <a:gd name="T17" fmla="*/ 98 h 269"/>
                  <a:gd name="T18" fmla="*/ 103 w 146"/>
                  <a:gd name="T19" fmla="*/ 98 h 269"/>
                  <a:gd name="T20" fmla="*/ 140 w 146"/>
                  <a:gd name="T21" fmla="*/ 135 h 269"/>
                  <a:gd name="T22" fmla="*/ 103 w 146"/>
                  <a:gd name="T23" fmla="*/ 172 h 269"/>
                  <a:gd name="T24" fmla="*/ 101 w 146"/>
                  <a:gd name="T25" fmla="*/ 171 h 269"/>
                  <a:gd name="T26" fmla="*/ 48 w 146"/>
                  <a:gd name="T27" fmla="*/ 224 h 269"/>
                  <a:gd name="T28" fmla="*/ 48 w 146"/>
                  <a:gd name="T29" fmla="*/ 227 h 269"/>
                  <a:gd name="T30" fmla="*/ 11 w 146"/>
                  <a:gd name="T31" fmla="*/ 263 h 269"/>
                  <a:gd name="T32" fmla="*/ 0 w 146"/>
                  <a:gd name="T33" fmla="*/ 262 h 269"/>
                  <a:gd name="T34" fmla="*/ 0 w 146"/>
                  <a:gd name="T35" fmla="*/ 268 h 269"/>
                  <a:gd name="T36" fmla="*/ 11 w 146"/>
                  <a:gd name="T37" fmla="*/ 269 h 269"/>
                  <a:gd name="T38" fmla="*/ 54 w 146"/>
                  <a:gd name="T39" fmla="*/ 228 h 269"/>
                  <a:gd name="T40" fmla="*/ 105 w 146"/>
                  <a:gd name="T41" fmla="*/ 178 h 269"/>
                  <a:gd name="T42" fmla="*/ 146 w 146"/>
                  <a:gd name="T43" fmla="*/ 135 h 269"/>
                  <a:gd name="T44" fmla="*/ 105 w 146"/>
                  <a:gd name="T45" fmla="*/ 9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6" h="269">
                    <a:moveTo>
                      <a:pt x="105" y="92"/>
                    </a:moveTo>
                    <a:cubicBezTo>
                      <a:pt x="95" y="70"/>
                      <a:pt x="76" y="52"/>
                      <a:pt x="54" y="41"/>
                    </a:cubicBezTo>
                    <a:cubicBezTo>
                      <a:pt x="53" y="19"/>
                      <a:pt x="34" y="0"/>
                      <a:pt x="11" y="0"/>
                    </a:cubicBezTo>
                    <a:cubicBezTo>
                      <a:pt x="7" y="0"/>
                      <a:pt x="4" y="1"/>
                      <a:pt x="0" y="2"/>
                    </a:cubicBezTo>
                    <a:cubicBezTo>
                      <a:pt x="0" y="8"/>
                      <a:pt x="0" y="8"/>
                      <a:pt x="0" y="8"/>
                    </a:cubicBezTo>
                    <a:cubicBezTo>
                      <a:pt x="4" y="7"/>
                      <a:pt x="7" y="6"/>
                      <a:pt x="11" y="6"/>
                    </a:cubicBezTo>
                    <a:cubicBezTo>
                      <a:pt x="31" y="6"/>
                      <a:pt x="48" y="23"/>
                      <a:pt x="48" y="43"/>
                    </a:cubicBezTo>
                    <a:cubicBezTo>
                      <a:pt x="48" y="44"/>
                      <a:pt x="48" y="44"/>
                      <a:pt x="48" y="45"/>
                    </a:cubicBezTo>
                    <a:cubicBezTo>
                      <a:pt x="72" y="55"/>
                      <a:pt x="91" y="74"/>
                      <a:pt x="101" y="98"/>
                    </a:cubicBezTo>
                    <a:cubicBezTo>
                      <a:pt x="102" y="98"/>
                      <a:pt x="102" y="98"/>
                      <a:pt x="103" y="98"/>
                    </a:cubicBezTo>
                    <a:cubicBezTo>
                      <a:pt x="124" y="98"/>
                      <a:pt x="140" y="115"/>
                      <a:pt x="140" y="135"/>
                    </a:cubicBezTo>
                    <a:cubicBezTo>
                      <a:pt x="140" y="155"/>
                      <a:pt x="124" y="172"/>
                      <a:pt x="103" y="172"/>
                    </a:cubicBezTo>
                    <a:cubicBezTo>
                      <a:pt x="102" y="172"/>
                      <a:pt x="102" y="171"/>
                      <a:pt x="101" y="171"/>
                    </a:cubicBezTo>
                    <a:cubicBezTo>
                      <a:pt x="91" y="195"/>
                      <a:pt x="72" y="215"/>
                      <a:pt x="48" y="224"/>
                    </a:cubicBezTo>
                    <a:cubicBezTo>
                      <a:pt x="48" y="225"/>
                      <a:pt x="48" y="226"/>
                      <a:pt x="48" y="227"/>
                    </a:cubicBezTo>
                    <a:cubicBezTo>
                      <a:pt x="48" y="247"/>
                      <a:pt x="31" y="263"/>
                      <a:pt x="11" y="263"/>
                    </a:cubicBezTo>
                    <a:cubicBezTo>
                      <a:pt x="7" y="263"/>
                      <a:pt x="4" y="263"/>
                      <a:pt x="0" y="262"/>
                    </a:cubicBezTo>
                    <a:cubicBezTo>
                      <a:pt x="0" y="268"/>
                      <a:pt x="0" y="268"/>
                      <a:pt x="0" y="268"/>
                    </a:cubicBezTo>
                    <a:cubicBezTo>
                      <a:pt x="4" y="269"/>
                      <a:pt x="7" y="269"/>
                      <a:pt x="11" y="269"/>
                    </a:cubicBezTo>
                    <a:cubicBezTo>
                      <a:pt x="34" y="269"/>
                      <a:pt x="53" y="251"/>
                      <a:pt x="54" y="228"/>
                    </a:cubicBezTo>
                    <a:cubicBezTo>
                      <a:pt x="76" y="218"/>
                      <a:pt x="95" y="200"/>
                      <a:pt x="105" y="178"/>
                    </a:cubicBezTo>
                    <a:cubicBezTo>
                      <a:pt x="128" y="177"/>
                      <a:pt x="146" y="158"/>
                      <a:pt x="146" y="135"/>
                    </a:cubicBezTo>
                    <a:cubicBezTo>
                      <a:pt x="146" y="112"/>
                      <a:pt x="128" y="93"/>
                      <a:pt x="105"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6"/>
              </a:p>
            </p:txBody>
          </p:sp>
          <p:sp>
            <p:nvSpPr>
              <p:cNvPr id="28" name="Freeform 37"/>
              <p:cNvSpPr>
                <a:spLocks/>
              </p:cNvSpPr>
              <p:nvPr/>
            </p:nvSpPr>
            <p:spPr bwMode="auto">
              <a:xfrm>
                <a:off x="8454" y="1384"/>
                <a:ext cx="362" cy="670"/>
              </a:xfrm>
              <a:custGeom>
                <a:avLst/>
                <a:gdLst>
                  <a:gd name="T0" fmla="*/ 109 w 152"/>
                  <a:gd name="T1" fmla="*/ 92 h 281"/>
                  <a:gd name="T2" fmla="*/ 59 w 152"/>
                  <a:gd name="T3" fmla="*/ 43 h 281"/>
                  <a:gd name="T4" fmla="*/ 11 w 152"/>
                  <a:gd name="T5" fmla="*/ 0 h 281"/>
                  <a:gd name="T6" fmla="*/ 0 w 152"/>
                  <a:gd name="T7" fmla="*/ 1 h 281"/>
                  <a:gd name="T8" fmla="*/ 0 w 152"/>
                  <a:gd name="T9" fmla="*/ 14 h 281"/>
                  <a:gd name="T10" fmla="*/ 11 w 152"/>
                  <a:gd name="T11" fmla="*/ 12 h 281"/>
                  <a:gd name="T12" fmla="*/ 48 w 152"/>
                  <a:gd name="T13" fmla="*/ 49 h 281"/>
                  <a:gd name="T14" fmla="*/ 48 w 152"/>
                  <a:gd name="T15" fmla="*/ 51 h 281"/>
                  <a:gd name="T16" fmla="*/ 101 w 152"/>
                  <a:gd name="T17" fmla="*/ 104 h 281"/>
                  <a:gd name="T18" fmla="*/ 103 w 152"/>
                  <a:gd name="T19" fmla="*/ 104 h 281"/>
                  <a:gd name="T20" fmla="*/ 140 w 152"/>
                  <a:gd name="T21" fmla="*/ 141 h 281"/>
                  <a:gd name="T22" fmla="*/ 103 w 152"/>
                  <a:gd name="T23" fmla="*/ 178 h 281"/>
                  <a:gd name="T24" fmla="*/ 101 w 152"/>
                  <a:gd name="T25" fmla="*/ 177 h 281"/>
                  <a:gd name="T26" fmla="*/ 48 w 152"/>
                  <a:gd name="T27" fmla="*/ 230 h 281"/>
                  <a:gd name="T28" fmla="*/ 48 w 152"/>
                  <a:gd name="T29" fmla="*/ 233 h 281"/>
                  <a:gd name="T30" fmla="*/ 11 w 152"/>
                  <a:gd name="T31" fmla="*/ 269 h 281"/>
                  <a:gd name="T32" fmla="*/ 0 w 152"/>
                  <a:gd name="T33" fmla="*/ 268 h 281"/>
                  <a:gd name="T34" fmla="*/ 0 w 152"/>
                  <a:gd name="T35" fmla="*/ 280 h 281"/>
                  <a:gd name="T36" fmla="*/ 11 w 152"/>
                  <a:gd name="T37" fmla="*/ 281 h 281"/>
                  <a:gd name="T38" fmla="*/ 59 w 152"/>
                  <a:gd name="T39" fmla="*/ 238 h 281"/>
                  <a:gd name="T40" fmla="*/ 109 w 152"/>
                  <a:gd name="T41" fmla="*/ 189 h 281"/>
                  <a:gd name="T42" fmla="*/ 152 w 152"/>
                  <a:gd name="T43" fmla="*/ 141 h 281"/>
                  <a:gd name="T44" fmla="*/ 109 w 152"/>
                  <a:gd name="T45" fmla="*/ 9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281">
                    <a:moveTo>
                      <a:pt x="109" y="92"/>
                    </a:moveTo>
                    <a:cubicBezTo>
                      <a:pt x="98" y="71"/>
                      <a:pt x="81" y="54"/>
                      <a:pt x="59" y="43"/>
                    </a:cubicBezTo>
                    <a:cubicBezTo>
                      <a:pt x="57" y="19"/>
                      <a:pt x="36" y="0"/>
                      <a:pt x="11" y="0"/>
                    </a:cubicBezTo>
                    <a:cubicBezTo>
                      <a:pt x="7" y="0"/>
                      <a:pt x="4" y="1"/>
                      <a:pt x="0" y="1"/>
                    </a:cubicBezTo>
                    <a:cubicBezTo>
                      <a:pt x="0" y="14"/>
                      <a:pt x="0" y="14"/>
                      <a:pt x="0" y="14"/>
                    </a:cubicBezTo>
                    <a:cubicBezTo>
                      <a:pt x="4" y="13"/>
                      <a:pt x="7" y="12"/>
                      <a:pt x="11" y="12"/>
                    </a:cubicBezTo>
                    <a:cubicBezTo>
                      <a:pt x="31" y="12"/>
                      <a:pt x="48" y="29"/>
                      <a:pt x="48" y="49"/>
                    </a:cubicBezTo>
                    <a:cubicBezTo>
                      <a:pt x="48" y="50"/>
                      <a:pt x="48" y="50"/>
                      <a:pt x="48" y="51"/>
                    </a:cubicBezTo>
                    <a:cubicBezTo>
                      <a:pt x="72" y="61"/>
                      <a:pt x="91" y="80"/>
                      <a:pt x="101" y="104"/>
                    </a:cubicBezTo>
                    <a:cubicBezTo>
                      <a:pt x="102" y="104"/>
                      <a:pt x="102" y="104"/>
                      <a:pt x="103" y="104"/>
                    </a:cubicBezTo>
                    <a:cubicBezTo>
                      <a:pt x="124" y="104"/>
                      <a:pt x="140" y="121"/>
                      <a:pt x="140" y="141"/>
                    </a:cubicBezTo>
                    <a:cubicBezTo>
                      <a:pt x="140" y="161"/>
                      <a:pt x="124" y="178"/>
                      <a:pt x="103" y="178"/>
                    </a:cubicBezTo>
                    <a:cubicBezTo>
                      <a:pt x="102" y="178"/>
                      <a:pt x="102" y="177"/>
                      <a:pt x="101" y="177"/>
                    </a:cubicBezTo>
                    <a:cubicBezTo>
                      <a:pt x="91" y="201"/>
                      <a:pt x="72" y="221"/>
                      <a:pt x="48" y="230"/>
                    </a:cubicBezTo>
                    <a:cubicBezTo>
                      <a:pt x="48" y="231"/>
                      <a:pt x="48" y="232"/>
                      <a:pt x="48" y="233"/>
                    </a:cubicBezTo>
                    <a:cubicBezTo>
                      <a:pt x="48" y="253"/>
                      <a:pt x="31" y="269"/>
                      <a:pt x="11" y="269"/>
                    </a:cubicBezTo>
                    <a:cubicBezTo>
                      <a:pt x="7" y="269"/>
                      <a:pt x="4" y="269"/>
                      <a:pt x="0" y="268"/>
                    </a:cubicBezTo>
                    <a:cubicBezTo>
                      <a:pt x="0" y="280"/>
                      <a:pt x="0" y="280"/>
                      <a:pt x="0" y="280"/>
                    </a:cubicBezTo>
                    <a:cubicBezTo>
                      <a:pt x="4" y="281"/>
                      <a:pt x="7" y="281"/>
                      <a:pt x="11" y="281"/>
                    </a:cubicBezTo>
                    <a:cubicBezTo>
                      <a:pt x="36" y="281"/>
                      <a:pt x="57" y="262"/>
                      <a:pt x="59" y="238"/>
                    </a:cubicBezTo>
                    <a:cubicBezTo>
                      <a:pt x="81" y="228"/>
                      <a:pt x="98" y="210"/>
                      <a:pt x="109" y="189"/>
                    </a:cubicBezTo>
                    <a:cubicBezTo>
                      <a:pt x="133" y="187"/>
                      <a:pt x="152" y="166"/>
                      <a:pt x="152" y="141"/>
                    </a:cubicBezTo>
                    <a:cubicBezTo>
                      <a:pt x="152" y="116"/>
                      <a:pt x="133" y="95"/>
                      <a:pt x="109" y="9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6"/>
              </a:p>
            </p:txBody>
          </p:sp>
          <p:sp>
            <p:nvSpPr>
              <p:cNvPr id="29" name="Freeform 38"/>
              <p:cNvSpPr>
                <a:spLocks noEditPoints="1"/>
              </p:cNvSpPr>
              <p:nvPr/>
            </p:nvSpPr>
            <p:spPr bwMode="auto">
              <a:xfrm>
                <a:off x="7962" y="1296"/>
                <a:ext cx="495" cy="839"/>
              </a:xfrm>
              <a:custGeom>
                <a:avLst/>
                <a:gdLst>
                  <a:gd name="T0" fmla="*/ 208 w 208"/>
                  <a:gd name="T1" fmla="*/ 222 h 352"/>
                  <a:gd name="T2" fmla="*/ 208 w 208"/>
                  <a:gd name="T3" fmla="*/ 121 h 352"/>
                  <a:gd name="T4" fmla="*/ 208 w 208"/>
                  <a:gd name="T5" fmla="*/ 38 h 352"/>
                  <a:gd name="T6" fmla="*/ 0 w 208"/>
                  <a:gd name="T7" fmla="*/ 36 h 352"/>
                  <a:gd name="T8" fmla="*/ 208 w 208"/>
                  <a:gd name="T9" fmla="*/ 352 h 352"/>
                  <a:gd name="T10" fmla="*/ 208 w 208"/>
                  <a:gd name="T11" fmla="*/ 305 h 352"/>
                  <a:gd name="T12" fmla="*/ 136 w 208"/>
                  <a:gd name="T13" fmla="*/ 210 h 352"/>
                  <a:gd name="T14" fmla="*/ 131 w 208"/>
                  <a:gd name="T15" fmla="*/ 224 h 352"/>
                  <a:gd name="T16" fmla="*/ 120 w 208"/>
                  <a:gd name="T17" fmla="*/ 234 h 352"/>
                  <a:gd name="T18" fmla="*/ 103 w 208"/>
                  <a:gd name="T19" fmla="*/ 240 h 352"/>
                  <a:gd name="T20" fmla="*/ 84 w 208"/>
                  <a:gd name="T21" fmla="*/ 239 h 352"/>
                  <a:gd name="T22" fmla="*/ 70 w 208"/>
                  <a:gd name="T23" fmla="*/ 235 h 352"/>
                  <a:gd name="T24" fmla="*/ 64 w 208"/>
                  <a:gd name="T25" fmla="*/ 203 h 352"/>
                  <a:gd name="T26" fmla="*/ 78 w 208"/>
                  <a:gd name="T27" fmla="*/ 213 h 352"/>
                  <a:gd name="T28" fmla="*/ 93 w 208"/>
                  <a:gd name="T29" fmla="*/ 217 h 352"/>
                  <a:gd name="T30" fmla="*/ 100 w 208"/>
                  <a:gd name="T31" fmla="*/ 216 h 352"/>
                  <a:gd name="T32" fmla="*/ 105 w 208"/>
                  <a:gd name="T33" fmla="*/ 213 h 352"/>
                  <a:gd name="T34" fmla="*/ 108 w 208"/>
                  <a:gd name="T35" fmla="*/ 209 h 352"/>
                  <a:gd name="T36" fmla="*/ 109 w 208"/>
                  <a:gd name="T37" fmla="*/ 204 h 352"/>
                  <a:gd name="T38" fmla="*/ 108 w 208"/>
                  <a:gd name="T39" fmla="*/ 198 h 352"/>
                  <a:gd name="T40" fmla="*/ 104 w 208"/>
                  <a:gd name="T41" fmla="*/ 193 h 352"/>
                  <a:gd name="T42" fmla="*/ 98 w 208"/>
                  <a:gd name="T43" fmla="*/ 188 h 352"/>
                  <a:gd name="T44" fmla="*/ 88 w 208"/>
                  <a:gd name="T45" fmla="*/ 183 h 352"/>
                  <a:gd name="T46" fmla="*/ 70 w 208"/>
                  <a:gd name="T47" fmla="*/ 166 h 352"/>
                  <a:gd name="T48" fmla="*/ 64 w 208"/>
                  <a:gd name="T49" fmla="*/ 146 h 352"/>
                  <a:gd name="T50" fmla="*/ 67 w 208"/>
                  <a:gd name="T51" fmla="*/ 130 h 352"/>
                  <a:gd name="T52" fmla="*/ 74 w 208"/>
                  <a:gd name="T53" fmla="*/ 118 h 352"/>
                  <a:gd name="T54" fmla="*/ 87 w 208"/>
                  <a:gd name="T55" fmla="*/ 110 h 352"/>
                  <a:gd name="T56" fmla="*/ 103 w 208"/>
                  <a:gd name="T57" fmla="*/ 106 h 352"/>
                  <a:gd name="T58" fmla="*/ 118 w 208"/>
                  <a:gd name="T59" fmla="*/ 106 h 352"/>
                  <a:gd name="T60" fmla="*/ 131 w 208"/>
                  <a:gd name="T61" fmla="*/ 109 h 352"/>
                  <a:gd name="T62" fmla="*/ 125 w 208"/>
                  <a:gd name="T63" fmla="*/ 133 h 352"/>
                  <a:gd name="T64" fmla="*/ 112 w 208"/>
                  <a:gd name="T65" fmla="*/ 129 h 352"/>
                  <a:gd name="T66" fmla="*/ 101 w 208"/>
                  <a:gd name="T67" fmla="*/ 129 h 352"/>
                  <a:gd name="T68" fmla="*/ 96 w 208"/>
                  <a:gd name="T69" fmla="*/ 131 h 352"/>
                  <a:gd name="T70" fmla="*/ 92 w 208"/>
                  <a:gd name="T71" fmla="*/ 135 h 352"/>
                  <a:gd name="T72" fmla="*/ 90 w 208"/>
                  <a:gd name="T73" fmla="*/ 140 h 352"/>
                  <a:gd name="T74" fmla="*/ 90 w 208"/>
                  <a:gd name="T75" fmla="*/ 146 h 352"/>
                  <a:gd name="T76" fmla="*/ 91 w 208"/>
                  <a:gd name="T77" fmla="*/ 151 h 352"/>
                  <a:gd name="T78" fmla="*/ 95 w 208"/>
                  <a:gd name="T79" fmla="*/ 155 h 352"/>
                  <a:gd name="T80" fmla="*/ 102 w 208"/>
                  <a:gd name="T81" fmla="*/ 159 h 352"/>
                  <a:gd name="T82" fmla="*/ 113 w 208"/>
                  <a:gd name="T83" fmla="*/ 166 h 352"/>
                  <a:gd name="T84" fmla="*/ 124 w 208"/>
                  <a:gd name="T85" fmla="*/ 174 h 352"/>
                  <a:gd name="T86" fmla="*/ 132 w 208"/>
                  <a:gd name="T87" fmla="*/ 184 h 352"/>
                  <a:gd name="T88" fmla="*/ 136 w 208"/>
                  <a:gd name="T89" fmla="*/ 196 h 352"/>
                  <a:gd name="T90" fmla="*/ 136 w 208"/>
                  <a:gd name="T91" fmla="*/ 21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8" h="352">
                    <a:moveTo>
                      <a:pt x="208" y="235"/>
                    </a:moveTo>
                    <a:cubicBezTo>
                      <a:pt x="208" y="222"/>
                      <a:pt x="208" y="222"/>
                      <a:pt x="208" y="222"/>
                    </a:cubicBezTo>
                    <a:cubicBezTo>
                      <a:pt x="208" y="133"/>
                      <a:pt x="208" y="133"/>
                      <a:pt x="208" y="133"/>
                    </a:cubicBezTo>
                    <a:cubicBezTo>
                      <a:pt x="208" y="121"/>
                      <a:pt x="208" y="121"/>
                      <a:pt x="208" y="121"/>
                    </a:cubicBezTo>
                    <a:cubicBezTo>
                      <a:pt x="208" y="51"/>
                      <a:pt x="208" y="51"/>
                      <a:pt x="208" y="51"/>
                    </a:cubicBezTo>
                    <a:cubicBezTo>
                      <a:pt x="208" y="38"/>
                      <a:pt x="208" y="38"/>
                      <a:pt x="208" y="38"/>
                    </a:cubicBezTo>
                    <a:cubicBezTo>
                      <a:pt x="208" y="0"/>
                      <a:pt x="208" y="0"/>
                      <a:pt x="208" y="0"/>
                    </a:cubicBezTo>
                    <a:cubicBezTo>
                      <a:pt x="0" y="36"/>
                      <a:pt x="0" y="36"/>
                      <a:pt x="0" y="36"/>
                    </a:cubicBezTo>
                    <a:cubicBezTo>
                      <a:pt x="0" y="316"/>
                      <a:pt x="0" y="316"/>
                      <a:pt x="0" y="316"/>
                    </a:cubicBezTo>
                    <a:cubicBezTo>
                      <a:pt x="208" y="352"/>
                      <a:pt x="208" y="352"/>
                      <a:pt x="208" y="352"/>
                    </a:cubicBezTo>
                    <a:cubicBezTo>
                      <a:pt x="208" y="317"/>
                      <a:pt x="208" y="317"/>
                      <a:pt x="208" y="317"/>
                    </a:cubicBezTo>
                    <a:cubicBezTo>
                      <a:pt x="208" y="305"/>
                      <a:pt x="208" y="305"/>
                      <a:pt x="208" y="305"/>
                    </a:cubicBezTo>
                    <a:lnTo>
                      <a:pt x="208" y="235"/>
                    </a:lnTo>
                    <a:close/>
                    <a:moveTo>
                      <a:pt x="136" y="210"/>
                    </a:moveTo>
                    <a:cubicBezTo>
                      <a:pt x="135" y="213"/>
                      <a:pt x="135" y="215"/>
                      <a:pt x="134" y="218"/>
                    </a:cubicBezTo>
                    <a:cubicBezTo>
                      <a:pt x="133" y="220"/>
                      <a:pt x="132" y="222"/>
                      <a:pt x="131" y="224"/>
                    </a:cubicBezTo>
                    <a:cubicBezTo>
                      <a:pt x="130" y="226"/>
                      <a:pt x="128" y="227"/>
                      <a:pt x="127" y="229"/>
                    </a:cubicBezTo>
                    <a:cubicBezTo>
                      <a:pt x="125" y="231"/>
                      <a:pt x="123" y="233"/>
                      <a:pt x="120" y="234"/>
                    </a:cubicBezTo>
                    <a:cubicBezTo>
                      <a:pt x="118" y="236"/>
                      <a:pt x="115" y="237"/>
                      <a:pt x="112" y="238"/>
                    </a:cubicBezTo>
                    <a:cubicBezTo>
                      <a:pt x="109" y="239"/>
                      <a:pt x="106" y="239"/>
                      <a:pt x="103" y="240"/>
                    </a:cubicBezTo>
                    <a:cubicBezTo>
                      <a:pt x="99" y="240"/>
                      <a:pt x="96" y="240"/>
                      <a:pt x="92" y="240"/>
                    </a:cubicBezTo>
                    <a:cubicBezTo>
                      <a:pt x="89" y="240"/>
                      <a:pt x="87" y="239"/>
                      <a:pt x="84" y="239"/>
                    </a:cubicBezTo>
                    <a:cubicBezTo>
                      <a:pt x="81" y="239"/>
                      <a:pt x="79" y="238"/>
                      <a:pt x="77" y="237"/>
                    </a:cubicBezTo>
                    <a:cubicBezTo>
                      <a:pt x="74" y="236"/>
                      <a:pt x="72" y="236"/>
                      <a:pt x="70" y="235"/>
                    </a:cubicBezTo>
                    <a:cubicBezTo>
                      <a:pt x="68" y="234"/>
                      <a:pt x="66" y="232"/>
                      <a:pt x="64" y="231"/>
                    </a:cubicBezTo>
                    <a:cubicBezTo>
                      <a:pt x="64" y="203"/>
                      <a:pt x="64" y="203"/>
                      <a:pt x="64" y="203"/>
                    </a:cubicBezTo>
                    <a:cubicBezTo>
                      <a:pt x="67" y="205"/>
                      <a:pt x="69" y="207"/>
                      <a:pt x="71" y="209"/>
                    </a:cubicBezTo>
                    <a:cubicBezTo>
                      <a:pt x="73" y="211"/>
                      <a:pt x="75" y="212"/>
                      <a:pt x="78" y="213"/>
                    </a:cubicBezTo>
                    <a:cubicBezTo>
                      <a:pt x="80" y="214"/>
                      <a:pt x="82" y="215"/>
                      <a:pt x="85" y="216"/>
                    </a:cubicBezTo>
                    <a:cubicBezTo>
                      <a:pt x="87" y="217"/>
                      <a:pt x="90" y="217"/>
                      <a:pt x="93" y="217"/>
                    </a:cubicBezTo>
                    <a:cubicBezTo>
                      <a:pt x="94" y="217"/>
                      <a:pt x="95" y="217"/>
                      <a:pt x="97" y="217"/>
                    </a:cubicBezTo>
                    <a:cubicBezTo>
                      <a:pt x="98" y="217"/>
                      <a:pt x="99" y="217"/>
                      <a:pt x="100" y="216"/>
                    </a:cubicBezTo>
                    <a:cubicBezTo>
                      <a:pt x="101" y="216"/>
                      <a:pt x="102" y="216"/>
                      <a:pt x="103" y="215"/>
                    </a:cubicBezTo>
                    <a:cubicBezTo>
                      <a:pt x="104" y="215"/>
                      <a:pt x="105" y="214"/>
                      <a:pt x="105" y="213"/>
                    </a:cubicBezTo>
                    <a:cubicBezTo>
                      <a:pt x="106" y="213"/>
                      <a:pt x="106" y="212"/>
                      <a:pt x="107" y="211"/>
                    </a:cubicBezTo>
                    <a:cubicBezTo>
                      <a:pt x="107" y="211"/>
                      <a:pt x="108" y="210"/>
                      <a:pt x="108" y="209"/>
                    </a:cubicBezTo>
                    <a:cubicBezTo>
                      <a:pt x="108" y="209"/>
                      <a:pt x="109" y="208"/>
                      <a:pt x="109" y="207"/>
                    </a:cubicBezTo>
                    <a:cubicBezTo>
                      <a:pt x="109" y="206"/>
                      <a:pt x="109" y="205"/>
                      <a:pt x="109" y="204"/>
                    </a:cubicBezTo>
                    <a:cubicBezTo>
                      <a:pt x="109" y="203"/>
                      <a:pt x="109" y="202"/>
                      <a:pt x="109" y="201"/>
                    </a:cubicBezTo>
                    <a:cubicBezTo>
                      <a:pt x="108" y="200"/>
                      <a:pt x="108" y="199"/>
                      <a:pt x="108" y="198"/>
                    </a:cubicBezTo>
                    <a:cubicBezTo>
                      <a:pt x="107" y="197"/>
                      <a:pt x="107" y="196"/>
                      <a:pt x="106" y="196"/>
                    </a:cubicBezTo>
                    <a:cubicBezTo>
                      <a:pt x="105" y="195"/>
                      <a:pt x="104" y="194"/>
                      <a:pt x="104" y="193"/>
                    </a:cubicBezTo>
                    <a:cubicBezTo>
                      <a:pt x="103" y="192"/>
                      <a:pt x="102" y="191"/>
                      <a:pt x="101" y="191"/>
                    </a:cubicBezTo>
                    <a:cubicBezTo>
                      <a:pt x="100" y="190"/>
                      <a:pt x="99" y="189"/>
                      <a:pt x="98" y="188"/>
                    </a:cubicBezTo>
                    <a:cubicBezTo>
                      <a:pt x="96" y="187"/>
                      <a:pt x="95" y="187"/>
                      <a:pt x="93" y="186"/>
                    </a:cubicBezTo>
                    <a:cubicBezTo>
                      <a:pt x="92" y="185"/>
                      <a:pt x="90" y="184"/>
                      <a:pt x="88" y="183"/>
                    </a:cubicBezTo>
                    <a:cubicBezTo>
                      <a:pt x="84" y="180"/>
                      <a:pt x="81" y="178"/>
                      <a:pt x="78" y="175"/>
                    </a:cubicBezTo>
                    <a:cubicBezTo>
                      <a:pt x="75" y="172"/>
                      <a:pt x="72" y="170"/>
                      <a:pt x="70" y="166"/>
                    </a:cubicBezTo>
                    <a:cubicBezTo>
                      <a:pt x="68" y="163"/>
                      <a:pt x="67" y="160"/>
                      <a:pt x="66" y="157"/>
                    </a:cubicBezTo>
                    <a:cubicBezTo>
                      <a:pt x="65" y="153"/>
                      <a:pt x="64" y="150"/>
                      <a:pt x="64" y="146"/>
                    </a:cubicBezTo>
                    <a:cubicBezTo>
                      <a:pt x="64" y="143"/>
                      <a:pt x="64" y="140"/>
                      <a:pt x="65" y="138"/>
                    </a:cubicBezTo>
                    <a:cubicBezTo>
                      <a:pt x="65" y="135"/>
                      <a:pt x="66" y="133"/>
                      <a:pt x="67" y="130"/>
                    </a:cubicBezTo>
                    <a:cubicBezTo>
                      <a:pt x="68" y="128"/>
                      <a:pt x="69" y="126"/>
                      <a:pt x="70" y="124"/>
                    </a:cubicBezTo>
                    <a:cubicBezTo>
                      <a:pt x="71" y="122"/>
                      <a:pt x="73" y="120"/>
                      <a:pt x="74" y="118"/>
                    </a:cubicBezTo>
                    <a:cubicBezTo>
                      <a:pt x="76" y="116"/>
                      <a:pt x="78" y="115"/>
                      <a:pt x="80" y="113"/>
                    </a:cubicBezTo>
                    <a:cubicBezTo>
                      <a:pt x="82" y="112"/>
                      <a:pt x="85" y="111"/>
                      <a:pt x="87" y="110"/>
                    </a:cubicBezTo>
                    <a:cubicBezTo>
                      <a:pt x="89" y="109"/>
                      <a:pt x="92" y="108"/>
                      <a:pt x="95" y="107"/>
                    </a:cubicBezTo>
                    <a:cubicBezTo>
                      <a:pt x="97" y="107"/>
                      <a:pt x="100" y="106"/>
                      <a:pt x="103" y="106"/>
                    </a:cubicBezTo>
                    <a:cubicBezTo>
                      <a:pt x="106" y="106"/>
                      <a:pt x="109" y="106"/>
                      <a:pt x="111" y="106"/>
                    </a:cubicBezTo>
                    <a:cubicBezTo>
                      <a:pt x="114" y="106"/>
                      <a:pt x="116" y="106"/>
                      <a:pt x="118" y="106"/>
                    </a:cubicBezTo>
                    <a:cubicBezTo>
                      <a:pt x="121" y="107"/>
                      <a:pt x="123" y="107"/>
                      <a:pt x="125" y="108"/>
                    </a:cubicBezTo>
                    <a:cubicBezTo>
                      <a:pt x="127" y="108"/>
                      <a:pt x="129" y="109"/>
                      <a:pt x="131" y="109"/>
                    </a:cubicBezTo>
                    <a:cubicBezTo>
                      <a:pt x="131" y="137"/>
                      <a:pt x="131" y="137"/>
                      <a:pt x="131" y="137"/>
                    </a:cubicBezTo>
                    <a:cubicBezTo>
                      <a:pt x="129" y="136"/>
                      <a:pt x="127" y="135"/>
                      <a:pt x="125" y="133"/>
                    </a:cubicBezTo>
                    <a:cubicBezTo>
                      <a:pt x="123" y="132"/>
                      <a:pt x="121" y="131"/>
                      <a:pt x="119" y="131"/>
                    </a:cubicBezTo>
                    <a:cubicBezTo>
                      <a:pt x="116" y="130"/>
                      <a:pt x="114" y="130"/>
                      <a:pt x="112" y="129"/>
                    </a:cubicBezTo>
                    <a:cubicBezTo>
                      <a:pt x="109" y="129"/>
                      <a:pt x="107" y="129"/>
                      <a:pt x="105" y="129"/>
                    </a:cubicBezTo>
                    <a:cubicBezTo>
                      <a:pt x="104" y="129"/>
                      <a:pt x="102" y="129"/>
                      <a:pt x="101" y="129"/>
                    </a:cubicBezTo>
                    <a:cubicBezTo>
                      <a:pt x="100" y="130"/>
                      <a:pt x="99" y="130"/>
                      <a:pt x="98" y="130"/>
                    </a:cubicBezTo>
                    <a:cubicBezTo>
                      <a:pt x="97" y="131"/>
                      <a:pt x="97" y="131"/>
                      <a:pt x="96" y="131"/>
                    </a:cubicBezTo>
                    <a:cubicBezTo>
                      <a:pt x="95" y="132"/>
                      <a:pt x="94" y="132"/>
                      <a:pt x="93" y="133"/>
                    </a:cubicBezTo>
                    <a:cubicBezTo>
                      <a:pt x="93" y="134"/>
                      <a:pt x="92" y="134"/>
                      <a:pt x="92" y="135"/>
                    </a:cubicBezTo>
                    <a:cubicBezTo>
                      <a:pt x="91" y="136"/>
                      <a:pt x="91" y="137"/>
                      <a:pt x="90" y="137"/>
                    </a:cubicBezTo>
                    <a:cubicBezTo>
                      <a:pt x="90" y="138"/>
                      <a:pt x="90" y="139"/>
                      <a:pt x="90" y="140"/>
                    </a:cubicBezTo>
                    <a:cubicBezTo>
                      <a:pt x="89" y="141"/>
                      <a:pt x="89" y="142"/>
                      <a:pt x="89" y="143"/>
                    </a:cubicBezTo>
                    <a:cubicBezTo>
                      <a:pt x="89" y="144"/>
                      <a:pt x="89" y="145"/>
                      <a:pt x="90" y="146"/>
                    </a:cubicBezTo>
                    <a:cubicBezTo>
                      <a:pt x="90" y="147"/>
                      <a:pt x="90" y="147"/>
                      <a:pt x="90" y="148"/>
                    </a:cubicBezTo>
                    <a:cubicBezTo>
                      <a:pt x="90" y="149"/>
                      <a:pt x="91" y="150"/>
                      <a:pt x="91" y="151"/>
                    </a:cubicBezTo>
                    <a:cubicBezTo>
                      <a:pt x="92" y="151"/>
                      <a:pt x="92" y="152"/>
                      <a:pt x="93" y="153"/>
                    </a:cubicBezTo>
                    <a:cubicBezTo>
                      <a:pt x="93" y="153"/>
                      <a:pt x="94" y="154"/>
                      <a:pt x="95" y="155"/>
                    </a:cubicBezTo>
                    <a:cubicBezTo>
                      <a:pt x="96" y="156"/>
                      <a:pt x="97" y="156"/>
                      <a:pt x="98" y="157"/>
                    </a:cubicBezTo>
                    <a:cubicBezTo>
                      <a:pt x="99" y="158"/>
                      <a:pt x="100" y="159"/>
                      <a:pt x="102" y="159"/>
                    </a:cubicBezTo>
                    <a:cubicBezTo>
                      <a:pt x="103" y="160"/>
                      <a:pt x="105" y="161"/>
                      <a:pt x="106" y="162"/>
                    </a:cubicBezTo>
                    <a:cubicBezTo>
                      <a:pt x="109" y="163"/>
                      <a:pt x="111" y="165"/>
                      <a:pt x="113" y="166"/>
                    </a:cubicBezTo>
                    <a:cubicBezTo>
                      <a:pt x="116" y="168"/>
                      <a:pt x="118" y="169"/>
                      <a:pt x="119" y="170"/>
                    </a:cubicBezTo>
                    <a:cubicBezTo>
                      <a:pt x="121" y="172"/>
                      <a:pt x="123" y="173"/>
                      <a:pt x="124" y="174"/>
                    </a:cubicBezTo>
                    <a:cubicBezTo>
                      <a:pt x="126" y="176"/>
                      <a:pt x="127" y="177"/>
                      <a:pt x="128" y="178"/>
                    </a:cubicBezTo>
                    <a:cubicBezTo>
                      <a:pt x="129" y="180"/>
                      <a:pt x="131" y="182"/>
                      <a:pt x="132" y="184"/>
                    </a:cubicBezTo>
                    <a:cubicBezTo>
                      <a:pt x="133" y="185"/>
                      <a:pt x="134" y="187"/>
                      <a:pt x="134" y="189"/>
                    </a:cubicBezTo>
                    <a:cubicBezTo>
                      <a:pt x="135" y="191"/>
                      <a:pt x="135" y="194"/>
                      <a:pt x="136" y="196"/>
                    </a:cubicBezTo>
                    <a:cubicBezTo>
                      <a:pt x="136" y="198"/>
                      <a:pt x="136" y="200"/>
                      <a:pt x="136" y="203"/>
                    </a:cubicBezTo>
                    <a:cubicBezTo>
                      <a:pt x="136" y="205"/>
                      <a:pt x="136" y="208"/>
                      <a:pt x="136" y="21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36"/>
              </a:p>
            </p:txBody>
          </p:sp>
        </p:grpSp>
      </p:grpSp>
    </p:spTree>
    <p:extLst>
      <p:ext uri="{BB962C8B-B14F-4D97-AF65-F5344CB8AC3E}">
        <p14:creationId xmlns:p14="http://schemas.microsoft.com/office/powerpoint/2010/main" val="68587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35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owth Expectation">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661917"/>
          </a:xfrm>
        </p:spPr>
        <p:txBody>
          <a:bodyPr tIns="45720"/>
          <a:lstStyle/>
          <a:p>
            <a:r>
              <a:rPr lang="en-US"/>
              <a:t>Click to edit Master title style</a:t>
            </a:r>
          </a:p>
        </p:txBody>
      </p:sp>
      <p:sp>
        <p:nvSpPr>
          <p:cNvPr id="3" name="Text Placeholder 3"/>
          <p:cNvSpPr>
            <a:spLocks noGrp="1"/>
          </p:cNvSpPr>
          <p:nvPr>
            <p:ph type="body" sz="quarter" idx="10" hasCustomPrompt="1"/>
          </p:nvPr>
        </p:nvSpPr>
        <p:spPr>
          <a:xfrm>
            <a:off x="233363" y="975249"/>
            <a:ext cx="11813325" cy="511175"/>
          </a:xfrm>
          <a:prstGeom prst="rect">
            <a:avLst/>
          </a:prstGeom>
        </p:spPr>
        <p:txBody>
          <a:bodyPr/>
          <a:lstStyle>
            <a:lvl1pPr marL="0" indent="0">
              <a:buNone/>
              <a:defRPr sz="3199" baseline="0"/>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 (change to primary color)</a:t>
            </a:r>
          </a:p>
        </p:txBody>
      </p:sp>
      <p:sp>
        <p:nvSpPr>
          <p:cNvPr id="4" name="Text Placeholder 5"/>
          <p:cNvSpPr>
            <a:spLocks noGrp="1"/>
          </p:cNvSpPr>
          <p:nvPr>
            <p:ph type="body" sz="quarter" idx="11" hasCustomPrompt="1"/>
          </p:nvPr>
        </p:nvSpPr>
        <p:spPr>
          <a:xfrm>
            <a:off x="360258" y="1768475"/>
            <a:ext cx="3652184" cy="797304"/>
          </a:xfrm>
          <a:prstGeom prst="rect">
            <a:avLst/>
          </a:prstGeom>
          <a:solidFill>
            <a:schemeClr val="tx2"/>
          </a:solidFill>
        </p:spPr>
        <p:txBody>
          <a:bodyPr anchor="ctr"/>
          <a:lstStyle>
            <a:lvl1pPr marL="0" indent="0">
              <a:buNone/>
              <a:defRPr sz="1800" baseline="0">
                <a:latin typeface="Segoe UI Semibold" panose="020B0702040204020203" pitchFamily="34" charset="0"/>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fill to a primary color</a:t>
            </a:r>
          </a:p>
        </p:txBody>
      </p:sp>
      <p:sp>
        <p:nvSpPr>
          <p:cNvPr id="5" name="Text Placeholder 5"/>
          <p:cNvSpPr>
            <a:spLocks noGrp="1"/>
          </p:cNvSpPr>
          <p:nvPr>
            <p:ph type="body" sz="quarter" idx="12" hasCustomPrompt="1"/>
          </p:nvPr>
        </p:nvSpPr>
        <p:spPr>
          <a:xfrm>
            <a:off x="360258" y="2620370"/>
            <a:ext cx="3652184" cy="797304"/>
          </a:xfrm>
          <a:prstGeom prst="rect">
            <a:avLst/>
          </a:prstGeom>
          <a:solidFill>
            <a:schemeClr val="tx2"/>
          </a:solidFill>
        </p:spPr>
        <p:txBody>
          <a:bodyPr anchor="ctr"/>
          <a:lstStyle>
            <a:lvl1pPr marL="0" indent="0">
              <a:buNone/>
              <a:defRPr sz="1800" baseline="0">
                <a:latin typeface="Segoe UI Semibold" panose="020B0702040204020203" pitchFamily="34" charset="0"/>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fill to a primary color</a:t>
            </a:r>
          </a:p>
        </p:txBody>
      </p:sp>
    </p:spTree>
    <p:extLst>
      <p:ext uri="{BB962C8B-B14F-4D97-AF65-F5344CB8AC3E}">
        <p14:creationId xmlns:p14="http://schemas.microsoft.com/office/powerpoint/2010/main" val="350949392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asic">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661917"/>
          </a:xfrm>
        </p:spPr>
        <p:txBody>
          <a:bodyPr tIns="45720"/>
          <a:lstStyle/>
          <a:p>
            <a:r>
              <a:rPr lang="en-US"/>
              <a:t>Click to edit Master title style</a:t>
            </a:r>
          </a:p>
        </p:txBody>
      </p:sp>
      <p:sp>
        <p:nvSpPr>
          <p:cNvPr id="3" name="Text Placeholder 3"/>
          <p:cNvSpPr>
            <a:spLocks noGrp="1"/>
          </p:cNvSpPr>
          <p:nvPr>
            <p:ph type="body" sz="quarter" idx="10" hasCustomPrompt="1"/>
          </p:nvPr>
        </p:nvSpPr>
        <p:spPr>
          <a:xfrm>
            <a:off x="233363" y="975249"/>
            <a:ext cx="11813325" cy="511175"/>
          </a:xfrm>
          <a:prstGeom prst="rect">
            <a:avLst/>
          </a:prstGeom>
        </p:spPr>
        <p:txBody>
          <a:bodyPr/>
          <a:lstStyle>
            <a:lvl1pPr marL="0" indent="0">
              <a:buNone/>
              <a:defRPr sz="3199" baseline="0"/>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 (change to primary color)</a:t>
            </a:r>
          </a:p>
        </p:txBody>
      </p:sp>
    </p:spTree>
    <p:extLst>
      <p:ext uri="{BB962C8B-B14F-4D97-AF65-F5344CB8AC3E}">
        <p14:creationId xmlns:p14="http://schemas.microsoft.com/office/powerpoint/2010/main" val="270581063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asic">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661917"/>
          </a:xfrm>
        </p:spPr>
        <p:txBody>
          <a:bodyPr tIns="45720"/>
          <a:lstStyle/>
          <a:p>
            <a:r>
              <a:rPr lang="en-US"/>
              <a:t>Click to edit Master title style</a:t>
            </a:r>
          </a:p>
        </p:txBody>
      </p:sp>
      <p:sp>
        <p:nvSpPr>
          <p:cNvPr id="3" name="Text Placeholder 3"/>
          <p:cNvSpPr>
            <a:spLocks noGrp="1"/>
          </p:cNvSpPr>
          <p:nvPr>
            <p:ph type="body" sz="quarter" idx="10" hasCustomPrompt="1"/>
          </p:nvPr>
        </p:nvSpPr>
        <p:spPr>
          <a:xfrm>
            <a:off x="233363" y="975249"/>
            <a:ext cx="11813325" cy="511175"/>
          </a:xfrm>
          <a:prstGeom prst="rect">
            <a:avLst/>
          </a:prstGeom>
        </p:spPr>
        <p:txBody>
          <a:bodyPr/>
          <a:lstStyle>
            <a:lvl1pPr marL="0" indent="0">
              <a:buNone/>
              <a:defRPr sz="3199" baseline="0"/>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 (change to primary color)</a:t>
            </a:r>
          </a:p>
        </p:txBody>
      </p:sp>
    </p:spTree>
    <p:extLst>
      <p:ext uri="{BB962C8B-B14F-4D97-AF65-F5344CB8AC3E}">
        <p14:creationId xmlns:p14="http://schemas.microsoft.com/office/powerpoint/2010/main" val="3910965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_Option 1 - Preferred">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1"/>
            <a:ext cx="8046632" cy="1828786"/>
          </a:xfrm>
          <a:noFill/>
        </p:spPr>
        <p:txBody>
          <a:bodyPr lIns="146304" tIns="91440" rIns="146304" bIns="91440" anchor="t" anchorCtr="0"/>
          <a:lstStyle>
            <a:lvl1pPr>
              <a:defRPr sz="5400" spc="-100" baseline="0">
                <a:solidFill>
                  <a:schemeClr val="tx1"/>
                </a:solidFill>
              </a:defRPr>
            </a:lvl1pPr>
          </a:lstStyle>
          <a:p>
            <a:r>
              <a:rPr lang="en-US" dirty="0"/>
              <a:t>Lorem ipsum</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79" y="6234297"/>
            <a:ext cx="1097269" cy="209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29895" y="936970"/>
            <a:ext cx="4096468" cy="5120584"/>
          </a:xfrm>
          <a:prstGeom prst="rect">
            <a:avLst/>
          </a:prstGeom>
        </p:spPr>
      </p:pic>
    </p:spTree>
    <p:extLst>
      <p:ext uri="{BB962C8B-B14F-4D97-AF65-F5344CB8AC3E}">
        <p14:creationId xmlns:p14="http://schemas.microsoft.com/office/powerpoint/2010/main" val="33079469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rtners">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661917"/>
          </a:xfrm>
        </p:spPr>
        <p:txBody>
          <a:bodyPr tIns="45720"/>
          <a:lstStyle/>
          <a:p>
            <a:r>
              <a:rPr lang="en-US"/>
              <a:t>Click to edit Master title style</a:t>
            </a:r>
          </a:p>
        </p:txBody>
      </p:sp>
      <p:sp>
        <p:nvSpPr>
          <p:cNvPr id="3" name="Text Placeholder 3"/>
          <p:cNvSpPr>
            <a:spLocks noGrp="1"/>
          </p:cNvSpPr>
          <p:nvPr>
            <p:ph type="body" sz="quarter" idx="10" hasCustomPrompt="1"/>
          </p:nvPr>
        </p:nvSpPr>
        <p:spPr>
          <a:xfrm>
            <a:off x="233363" y="975249"/>
            <a:ext cx="11813325" cy="511175"/>
          </a:xfrm>
          <a:prstGeom prst="rect">
            <a:avLst/>
          </a:prstGeom>
        </p:spPr>
        <p:txBody>
          <a:bodyPr/>
          <a:lstStyle>
            <a:lvl1pPr marL="0" indent="0">
              <a:buNone/>
              <a:defRPr sz="3199" baseline="0"/>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 (change to primary color)</a:t>
            </a:r>
          </a:p>
        </p:txBody>
      </p:sp>
      <p:sp>
        <p:nvSpPr>
          <p:cNvPr id="5" name="Text Placeholder 4"/>
          <p:cNvSpPr>
            <a:spLocks noGrp="1"/>
          </p:cNvSpPr>
          <p:nvPr>
            <p:ph type="body" sz="quarter" idx="11" hasCustomPrompt="1"/>
          </p:nvPr>
        </p:nvSpPr>
        <p:spPr>
          <a:xfrm>
            <a:off x="233364" y="1742528"/>
            <a:ext cx="2865437" cy="782311"/>
          </a:xfrm>
          <a:prstGeom prst="rect">
            <a:avLst/>
          </a:prstGeom>
        </p:spPr>
        <p:txBody>
          <a:bodyPr anchor="ctr"/>
          <a:lstStyle>
            <a:lvl1pPr marL="0" indent="0" algn="ctr">
              <a:buNone/>
              <a:defRPr sz="2400">
                <a:latin typeface="Segoe UI Semibold" panose="020B0702040204020203" pitchFamily="34" charset="0"/>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Label – change fill color</a:t>
            </a:r>
          </a:p>
        </p:txBody>
      </p:sp>
      <p:sp>
        <p:nvSpPr>
          <p:cNvPr id="6" name="Text Placeholder 4"/>
          <p:cNvSpPr>
            <a:spLocks noGrp="1"/>
          </p:cNvSpPr>
          <p:nvPr>
            <p:ph type="body" sz="quarter" idx="12" hasCustomPrompt="1"/>
          </p:nvPr>
        </p:nvSpPr>
        <p:spPr>
          <a:xfrm>
            <a:off x="3215993" y="1742528"/>
            <a:ext cx="2865437" cy="782311"/>
          </a:xfrm>
          <a:prstGeom prst="rect">
            <a:avLst/>
          </a:prstGeom>
        </p:spPr>
        <p:txBody>
          <a:bodyPr anchor="ctr"/>
          <a:lstStyle>
            <a:lvl1pPr marL="0" indent="0" algn="ctr">
              <a:buNone/>
              <a:defRPr sz="2400">
                <a:latin typeface="Segoe UI Semibold" panose="020B0702040204020203" pitchFamily="34" charset="0"/>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Label – change fill color</a:t>
            </a:r>
          </a:p>
        </p:txBody>
      </p:sp>
      <p:sp>
        <p:nvSpPr>
          <p:cNvPr id="7" name="Text Placeholder 4"/>
          <p:cNvSpPr>
            <a:spLocks noGrp="1"/>
          </p:cNvSpPr>
          <p:nvPr>
            <p:ph type="body" sz="quarter" idx="13" hasCustomPrompt="1"/>
          </p:nvPr>
        </p:nvSpPr>
        <p:spPr>
          <a:xfrm>
            <a:off x="6198622" y="1742526"/>
            <a:ext cx="2865437" cy="782311"/>
          </a:xfrm>
          <a:prstGeom prst="rect">
            <a:avLst/>
          </a:prstGeom>
        </p:spPr>
        <p:txBody>
          <a:bodyPr anchor="ctr"/>
          <a:lstStyle>
            <a:lvl1pPr marL="0" indent="0" algn="ctr">
              <a:buNone/>
              <a:defRPr sz="2400">
                <a:latin typeface="Segoe UI Semibold" panose="020B0702040204020203" pitchFamily="34" charset="0"/>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Label – change fill color</a:t>
            </a:r>
          </a:p>
        </p:txBody>
      </p:sp>
      <p:sp>
        <p:nvSpPr>
          <p:cNvPr id="8" name="Text Placeholder 4"/>
          <p:cNvSpPr>
            <a:spLocks noGrp="1"/>
          </p:cNvSpPr>
          <p:nvPr>
            <p:ph type="body" sz="quarter" idx="14" hasCustomPrompt="1"/>
          </p:nvPr>
        </p:nvSpPr>
        <p:spPr>
          <a:xfrm>
            <a:off x="9181250" y="1742526"/>
            <a:ext cx="2865437" cy="782311"/>
          </a:xfrm>
          <a:prstGeom prst="rect">
            <a:avLst/>
          </a:prstGeom>
        </p:spPr>
        <p:txBody>
          <a:bodyPr anchor="ctr"/>
          <a:lstStyle>
            <a:lvl1pPr marL="0" indent="0" algn="ctr">
              <a:buNone/>
              <a:defRPr sz="2400">
                <a:latin typeface="Segoe UI Semibold" panose="020B0702040204020203" pitchFamily="34" charset="0"/>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Label – change fill color</a:t>
            </a:r>
          </a:p>
        </p:txBody>
      </p:sp>
      <p:sp>
        <p:nvSpPr>
          <p:cNvPr id="9" name="Text Placeholder 4"/>
          <p:cNvSpPr>
            <a:spLocks noGrp="1"/>
          </p:cNvSpPr>
          <p:nvPr>
            <p:ph type="body" sz="quarter" idx="15" hasCustomPrompt="1"/>
          </p:nvPr>
        </p:nvSpPr>
        <p:spPr>
          <a:xfrm>
            <a:off x="233364" y="2654130"/>
            <a:ext cx="2865437" cy="750887"/>
          </a:xfrm>
          <a:prstGeom prst="rect">
            <a:avLst/>
          </a:prstGeom>
        </p:spPr>
        <p:txBody>
          <a:bodyPr anchor="t"/>
          <a:lstStyle>
            <a:lvl1pPr marL="0" indent="0">
              <a:buNone/>
              <a:defRPr sz="1599">
                <a:latin typeface="+mn-lt"/>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Body copy</a:t>
            </a:r>
          </a:p>
        </p:txBody>
      </p:sp>
      <p:sp>
        <p:nvSpPr>
          <p:cNvPr id="10" name="Text Placeholder 4"/>
          <p:cNvSpPr>
            <a:spLocks noGrp="1"/>
          </p:cNvSpPr>
          <p:nvPr>
            <p:ph type="body" sz="quarter" idx="16" hasCustomPrompt="1"/>
          </p:nvPr>
        </p:nvSpPr>
        <p:spPr>
          <a:xfrm>
            <a:off x="3215993" y="2654130"/>
            <a:ext cx="2865437" cy="750887"/>
          </a:xfrm>
          <a:prstGeom prst="rect">
            <a:avLst/>
          </a:prstGeom>
        </p:spPr>
        <p:txBody>
          <a:bodyPr anchor="t"/>
          <a:lstStyle>
            <a:lvl1pPr marL="0" indent="0">
              <a:buNone/>
              <a:defRPr sz="1599">
                <a:latin typeface="+mn-lt"/>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Body copy</a:t>
            </a:r>
          </a:p>
        </p:txBody>
      </p:sp>
      <p:sp>
        <p:nvSpPr>
          <p:cNvPr id="11" name="Text Placeholder 4"/>
          <p:cNvSpPr>
            <a:spLocks noGrp="1"/>
          </p:cNvSpPr>
          <p:nvPr>
            <p:ph type="body" sz="quarter" idx="17" hasCustomPrompt="1"/>
          </p:nvPr>
        </p:nvSpPr>
        <p:spPr>
          <a:xfrm>
            <a:off x="6198622" y="2654129"/>
            <a:ext cx="2865437" cy="750887"/>
          </a:xfrm>
          <a:prstGeom prst="rect">
            <a:avLst/>
          </a:prstGeom>
        </p:spPr>
        <p:txBody>
          <a:bodyPr anchor="t"/>
          <a:lstStyle>
            <a:lvl1pPr marL="0" indent="0">
              <a:buNone/>
              <a:defRPr sz="1599">
                <a:latin typeface="+mn-lt"/>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Body copy</a:t>
            </a:r>
          </a:p>
        </p:txBody>
      </p:sp>
      <p:sp>
        <p:nvSpPr>
          <p:cNvPr id="12" name="Text Placeholder 4"/>
          <p:cNvSpPr>
            <a:spLocks noGrp="1"/>
          </p:cNvSpPr>
          <p:nvPr>
            <p:ph type="body" sz="quarter" idx="18" hasCustomPrompt="1"/>
          </p:nvPr>
        </p:nvSpPr>
        <p:spPr>
          <a:xfrm>
            <a:off x="9181250" y="2654129"/>
            <a:ext cx="2865437" cy="750887"/>
          </a:xfrm>
          <a:prstGeom prst="rect">
            <a:avLst/>
          </a:prstGeom>
        </p:spPr>
        <p:txBody>
          <a:bodyPr anchor="t"/>
          <a:lstStyle>
            <a:lvl1pPr marL="0" indent="0">
              <a:buNone/>
              <a:defRPr sz="1599">
                <a:latin typeface="+mn-lt"/>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Body copy</a:t>
            </a:r>
          </a:p>
        </p:txBody>
      </p:sp>
      <p:sp>
        <p:nvSpPr>
          <p:cNvPr id="14" name="Content Placeholder 13"/>
          <p:cNvSpPr>
            <a:spLocks noGrp="1"/>
          </p:cNvSpPr>
          <p:nvPr>
            <p:ph sz="quarter" idx="19" hasCustomPrompt="1"/>
          </p:nvPr>
        </p:nvSpPr>
        <p:spPr>
          <a:xfrm>
            <a:off x="0" y="5035550"/>
            <a:ext cx="12436475" cy="1958975"/>
          </a:xfrm>
          <a:prstGeom prst="rect">
            <a:avLst/>
          </a:prstGeom>
        </p:spPr>
        <p:txBody>
          <a:bodyPr tIns="274320" rIns="457200"/>
          <a:lstStyle>
            <a:lvl1pPr marL="0" indent="0" algn="r">
              <a:buNone/>
              <a:defRPr>
                <a:solidFill>
                  <a:schemeClr val="tx2"/>
                </a:solidFill>
              </a:defRPr>
            </a:lvl1pPr>
          </a:lstStyle>
          <a:p>
            <a:pPr lvl="0"/>
            <a:r>
              <a:rPr lang="en-US" dirty="0"/>
              <a:t>Image</a:t>
            </a:r>
          </a:p>
        </p:txBody>
      </p:sp>
    </p:spTree>
    <p:extLst>
      <p:ext uri="{BB962C8B-B14F-4D97-AF65-F5344CB8AC3E}">
        <p14:creationId xmlns:p14="http://schemas.microsoft.com/office/powerpoint/2010/main" val="36361548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ll to action">
    <p:spTree>
      <p:nvGrpSpPr>
        <p:cNvPr id="1" name=""/>
        <p:cNvGrpSpPr/>
        <p:nvPr/>
      </p:nvGrpSpPr>
      <p:grpSpPr>
        <a:xfrm>
          <a:off x="0" y="0"/>
          <a:ext cx="0" cy="0"/>
          <a:chOff x="0" y="0"/>
          <a:chExt cx="0" cy="0"/>
        </a:xfrm>
      </p:grpSpPr>
      <p:sp>
        <p:nvSpPr>
          <p:cNvPr id="2" name="Title 1"/>
          <p:cNvSpPr>
            <a:spLocks noGrp="1"/>
          </p:cNvSpPr>
          <p:nvPr>
            <p:ph type="title"/>
          </p:nvPr>
        </p:nvSpPr>
        <p:spPr>
          <a:xfrm>
            <a:off x="232664" y="232387"/>
            <a:ext cx="11814023" cy="661917"/>
          </a:xfrm>
        </p:spPr>
        <p:txBody>
          <a:bodyPr/>
          <a:lstStyle/>
          <a:p>
            <a:r>
              <a:rPr lang="en-US"/>
              <a:t>Click to edit Master title style</a:t>
            </a:r>
          </a:p>
        </p:txBody>
      </p:sp>
      <p:sp>
        <p:nvSpPr>
          <p:cNvPr id="5" name="Text Placeholder 4"/>
          <p:cNvSpPr>
            <a:spLocks noGrp="1"/>
          </p:cNvSpPr>
          <p:nvPr>
            <p:ph type="body" sz="quarter" idx="11" hasCustomPrompt="1"/>
          </p:nvPr>
        </p:nvSpPr>
        <p:spPr>
          <a:xfrm>
            <a:off x="233364" y="1567788"/>
            <a:ext cx="571854" cy="1079878"/>
          </a:xfrm>
          <a:prstGeom prst="rect">
            <a:avLst/>
          </a:prstGeom>
        </p:spPr>
        <p:txBody>
          <a:bodyPr lIns="0" tIns="0" rIns="0" bIns="0" anchor="t"/>
          <a:lstStyle>
            <a:lvl1pPr marL="0" indent="0">
              <a:buNone/>
              <a:defRPr sz="8799"/>
            </a:lvl1pPr>
          </a:lstStyle>
          <a:p>
            <a:pPr lvl="0"/>
            <a:r>
              <a:rPr lang="en-US" dirty="0"/>
              <a:t>1</a:t>
            </a:r>
          </a:p>
        </p:txBody>
      </p:sp>
      <p:sp>
        <p:nvSpPr>
          <p:cNvPr id="8" name="Text Placeholder 7"/>
          <p:cNvSpPr>
            <a:spLocks noGrp="1"/>
          </p:cNvSpPr>
          <p:nvPr>
            <p:ph type="body" sz="quarter" idx="12" hasCustomPrompt="1"/>
          </p:nvPr>
        </p:nvSpPr>
        <p:spPr>
          <a:xfrm>
            <a:off x="914400" y="1568452"/>
            <a:ext cx="2989263" cy="1079216"/>
          </a:xfrm>
          <a:prstGeom prst="rect">
            <a:avLst/>
          </a:prstGeom>
        </p:spPr>
        <p:txBody>
          <a:bodyPr tIns="91440">
            <a:noAutofit/>
          </a:bodyPr>
          <a:lstStyle>
            <a:lvl1pPr marL="0" indent="0">
              <a:buNone/>
              <a:defRPr sz="2000" baseline="0"/>
            </a:lvl1pPr>
          </a:lstStyle>
          <a:p>
            <a:pPr lvl="0"/>
            <a:r>
              <a:rPr lang="en-US" dirty="0"/>
              <a:t>Takes up a proportional area of the slide based on number of similar items </a:t>
            </a:r>
          </a:p>
        </p:txBody>
      </p:sp>
      <p:sp>
        <p:nvSpPr>
          <p:cNvPr id="9" name="Text Placeholder 5"/>
          <p:cNvSpPr>
            <a:spLocks noGrp="1"/>
          </p:cNvSpPr>
          <p:nvPr>
            <p:ph type="body" sz="quarter" idx="13" hasCustomPrompt="1"/>
          </p:nvPr>
        </p:nvSpPr>
        <p:spPr>
          <a:xfrm>
            <a:off x="232662" y="2891220"/>
            <a:ext cx="2340864" cy="1173058"/>
          </a:xfrm>
          <a:prstGeom prst="rect">
            <a:avLst/>
          </a:prstGeom>
          <a:solidFill>
            <a:schemeClr val="bg1"/>
          </a:solidFill>
        </p:spPr>
        <p:txBody>
          <a:bodyPr lIns="182880" anchor="ctr"/>
          <a:lstStyle>
            <a:lvl1pPr marL="0" indent="0">
              <a:buNone/>
              <a:defRPr sz="28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Fill with primary color</a:t>
            </a:r>
          </a:p>
        </p:txBody>
      </p:sp>
      <p:sp>
        <p:nvSpPr>
          <p:cNvPr id="10" name="Text Placeholder 5"/>
          <p:cNvSpPr>
            <a:spLocks noGrp="1"/>
          </p:cNvSpPr>
          <p:nvPr>
            <p:ph type="body" sz="quarter" idx="14" hasCustomPrompt="1"/>
          </p:nvPr>
        </p:nvSpPr>
        <p:spPr>
          <a:xfrm>
            <a:off x="232661" y="4167218"/>
            <a:ext cx="2340864" cy="1173058"/>
          </a:xfrm>
          <a:prstGeom prst="rect">
            <a:avLst/>
          </a:prstGeom>
          <a:solidFill>
            <a:schemeClr val="bg1"/>
          </a:solidFill>
        </p:spPr>
        <p:txBody>
          <a:bodyPr lIns="182880" anchor="ctr"/>
          <a:lstStyle>
            <a:lvl1pPr marL="342770" indent="-342770">
              <a:buNone/>
              <a:defRPr lang="en-US" sz="2800" dirty="0" smtClean="0">
                <a:solidFill>
                  <a:schemeClr val="tx1"/>
                </a:solidFill>
              </a:defRPr>
            </a:lvl1pPr>
          </a:lstStyle>
          <a:p>
            <a:pPr marL="0" lvl="0" indent="0"/>
            <a:r>
              <a:rPr lang="en-US" dirty="0"/>
              <a:t>Fill with primary color</a:t>
            </a:r>
          </a:p>
        </p:txBody>
      </p:sp>
      <p:sp>
        <p:nvSpPr>
          <p:cNvPr id="11" name="Text Placeholder 5"/>
          <p:cNvSpPr>
            <a:spLocks noGrp="1"/>
          </p:cNvSpPr>
          <p:nvPr>
            <p:ph type="body" sz="quarter" idx="15" hasCustomPrompt="1"/>
          </p:nvPr>
        </p:nvSpPr>
        <p:spPr>
          <a:xfrm>
            <a:off x="232661" y="5442907"/>
            <a:ext cx="2340864" cy="1173058"/>
          </a:xfrm>
          <a:prstGeom prst="rect">
            <a:avLst/>
          </a:prstGeom>
          <a:solidFill>
            <a:schemeClr val="bg1"/>
          </a:solidFill>
        </p:spPr>
        <p:txBody>
          <a:bodyPr lIns="182880" anchor="ctr"/>
          <a:lstStyle>
            <a:lvl1pPr marL="342770" indent="-342770">
              <a:buNone/>
              <a:defRPr lang="en-US" sz="2800" dirty="0" smtClean="0">
                <a:solidFill>
                  <a:schemeClr val="tx1"/>
                </a:solidFill>
              </a:defRPr>
            </a:lvl1pPr>
          </a:lstStyle>
          <a:p>
            <a:pPr marL="0" lvl="0" indent="0"/>
            <a:r>
              <a:rPr lang="en-US" dirty="0"/>
              <a:t>Fill with primary color</a:t>
            </a:r>
          </a:p>
        </p:txBody>
      </p:sp>
      <p:sp>
        <p:nvSpPr>
          <p:cNvPr id="12" name="Text Placeholder 5"/>
          <p:cNvSpPr>
            <a:spLocks noGrp="1"/>
          </p:cNvSpPr>
          <p:nvPr>
            <p:ph type="body" sz="quarter" idx="16"/>
          </p:nvPr>
        </p:nvSpPr>
        <p:spPr>
          <a:xfrm>
            <a:off x="2672610" y="2891220"/>
            <a:ext cx="9395343" cy="1173058"/>
          </a:xfrm>
          <a:prstGeom prst="rect">
            <a:avLst/>
          </a:prstGeom>
          <a:solidFill>
            <a:schemeClr val="tx1">
              <a:lumMod val="95000"/>
            </a:schemeClr>
          </a:solidFill>
        </p:spPr>
        <p:txBody>
          <a:bodyPr anchor="ctr"/>
          <a:lstStyle>
            <a:lvl1pPr marL="0" indent="0">
              <a:buNone/>
              <a:defRPr sz="1599" baseline="0">
                <a:latin typeface="+mn-lt"/>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a:t>Edit Master text styles</a:t>
            </a:r>
          </a:p>
        </p:txBody>
      </p:sp>
      <p:sp>
        <p:nvSpPr>
          <p:cNvPr id="13" name="Text Placeholder 5"/>
          <p:cNvSpPr>
            <a:spLocks noGrp="1"/>
          </p:cNvSpPr>
          <p:nvPr>
            <p:ph type="body" sz="quarter" idx="17"/>
          </p:nvPr>
        </p:nvSpPr>
        <p:spPr>
          <a:xfrm>
            <a:off x="2672609" y="4167218"/>
            <a:ext cx="9395343" cy="1173058"/>
          </a:xfrm>
          <a:prstGeom prst="rect">
            <a:avLst/>
          </a:prstGeom>
          <a:solidFill>
            <a:schemeClr val="tx1">
              <a:lumMod val="95000"/>
            </a:schemeClr>
          </a:solidFill>
        </p:spPr>
        <p:txBody>
          <a:bodyPr anchor="ctr"/>
          <a:lstStyle>
            <a:lvl1pPr marL="0" indent="0">
              <a:buNone/>
              <a:defRPr sz="1599" baseline="0">
                <a:latin typeface="+mn-lt"/>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a:t>Edit Master text styles</a:t>
            </a:r>
          </a:p>
        </p:txBody>
      </p:sp>
      <p:sp>
        <p:nvSpPr>
          <p:cNvPr id="14" name="Text Placeholder 5"/>
          <p:cNvSpPr>
            <a:spLocks noGrp="1"/>
          </p:cNvSpPr>
          <p:nvPr>
            <p:ph type="body" sz="quarter" idx="18"/>
          </p:nvPr>
        </p:nvSpPr>
        <p:spPr>
          <a:xfrm>
            <a:off x="2672609" y="5442907"/>
            <a:ext cx="9395343" cy="1173058"/>
          </a:xfrm>
          <a:prstGeom prst="rect">
            <a:avLst/>
          </a:prstGeom>
          <a:solidFill>
            <a:schemeClr val="tx1">
              <a:lumMod val="95000"/>
            </a:schemeClr>
          </a:solidFill>
        </p:spPr>
        <p:txBody>
          <a:bodyPr anchor="ctr"/>
          <a:lstStyle>
            <a:lvl1pPr marL="0" indent="0">
              <a:buNone/>
              <a:defRPr sz="1599" baseline="0">
                <a:latin typeface="+mn-lt"/>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a:t>Edit Master text styles</a:t>
            </a:r>
          </a:p>
        </p:txBody>
      </p:sp>
    </p:spTree>
    <p:extLst>
      <p:ext uri="{BB962C8B-B14F-4D97-AF65-F5344CB8AC3E}">
        <p14:creationId xmlns:p14="http://schemas.microsoft.com/office/powerpoint/2010/main" val="192969987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hart 1">
    <p:spTree>
      <p:nvGrpSpPr>
        <p:cNvPr id="1" name=""/>
        <p:cNvGrpSpPr/>
        <p:nvPr/>
      </p:nvGrpSpPr>
      <p:grpSpPr>
        <a:xfrm>
          <a:off x="0" y="0"/>
          <a:ext cx="0" cy="0"/>
          <a:chOff x="0" y="0"/>
          <a:chExt cx="0" cy="0"/>
        </a:xfrm>
      </p:grpSpPr>
      <p:sp>
        <p:nvSpPr>
          <p:cNvPr id="2" name="Title 1"/>
          <p:cNvSpPr>
            <a:spLocks noGrp="1"/>
          </p:cNvSpPr>
          <p:nvPr>
            <p:ph type="title"/>
          </p:nvPr>
        </p:nvSpPr>
        <p:spPr>
          <a:xfrm>
            <a:off x="232665" y="232387"/>
            <a:ext cx="11813325" cy="661917"/>
          </a:xfrm>
          <a:prstGeom prst="rect">
            <a:avLst/>
          </a:prstGeom>
        </p:spPr>
        <p:txBody>
          <a:bodyPr/>
          <a:lstStyle>
            <a:lvl1pPr>
              <a:defRPr sz="4799"/>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233363" y="975249"/>
            <a:ext cx="11813325" cy="511175"/>
          </a:xfrm>
          <a:prstGeom prst="rect">
            <a:avLst/>
          </a:prstGeom>
        </p:spPr>
        <p:txBody>
          <a:bodyPr/>
          <a:lstStyle>
            <a:lvl1pPr marL="0" indent="0">
              <a:buNone/>
              <a:defRPr sz="3199" baseline="0"/>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 (change to primary color)</a:t>
            </a:r>
          </a:p>
        </p:txBody>
      </p:sp>
      <p:sp>
        <p:nvSpPr>
          <p:cNvPr id="6" name="Text Placeholder 5"/>
          <p:cNvSpPr>
            <a:spLocks noGrp="1"/>
          </p:cNvSpPr>
          <p:nvPr>
            <p:ph type="body" sz="quarter" idx="11" hasCustomPrompt="1"/>
          </p:nvPr>
        </p:nvSpPr>
        <p:spPr>
          <a:xfrm>
            <a:off x="360259" y="1768475"/>
            <a:ext cx="2334137" cy="2334138"/>
          </a:xfrm>
          <a:prstGeom prst="rect">
            <a:avLst/>
          </a:prstGeom>
          <a:solidFill>
            <a:schemeClr val="bg1"/>
          </a:solidFill>
        </p:spPr>
        <p:txBody>
          <a:bodyPr lIns="182880" tIns="91440" bIns="182880" anchor="b" anchorCtr="0"/>
          <a:lstStyle>
            <a:lvl1pPr marL="0" indent="0">
              <a:buNone/>
              <a:defRPr sz="20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to a brand color fill – text to white - Segoe UI font family - Big font: 48pt, light - Body font: 14pt, </a:t>
            </a:r>
            <a:r>
              <a:rPr lang="en-US" dirty="0" err="1"/>
              <a:t>reg</a:t>
            </a:r>
            <a:endParaRPr lang="en-US" dirty="0"/>
          </a:p>
        </p:txBody>
      </p:sp>
      <p:sp>
        <p:nvSpPr>
          <p:cNvPr id="7" name="Text Placeholder 5"/>
          <p:cNvSpPr>
            <a:spLocks noGrp="1"/>
          </p:cNvSpPr>
          <p:nvPr>
            <p:ph type="body" sz="quarter" idx="12" hasCustomPrompt="1"/>
          </p:nvPr>
        </p:nvSpPr>
        <p:spPr>
          <a:xfrm>
            <a:off x="2694396" y="1768475"/>
            <a:ext cx="2334137" cy="2334138"/>
          </a:xfrm>
          <a:prstGeom prst="rect">
            <a:avLst/>
          </a:prstGeom>
          <a:solidFill>
            <a:schemeClr val="bg1">
              <a:lumMod val="60000"/>
              <a:lumOff val="40000"/>
            </a:schemeClr>
          </a:solidFill>
        </p:spPr>
        <p:txBody>
          <a:bodyPr lIns="182880" tIns="91440" bIns="182880" anchor="b" anchorCtr="0"/>
          <a:lstStyle>
            <a:lvl1pPr marL="0" indent="0">
              <a:buNone/>
              <a:defRPr sz="20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to a brand color fill – text to white - Segoe UI font family - Big font: 48pt, light - Body font: 14pt, </a:t>
            </a:r>
            <a:r>
              <a:rPr lang="en-US" dirty="0" err="1"/>
              <a:t>reg</a:t>
            </a:r>
            <a:endParaRPr lang="en-US" dirty="0"/>
          </a:p>
        </p:txBody>
      </p:sp>
      <p:sp>
        <p:nvSpPr>
          <p:cNvPr id="8" name="Text Placeholder 5"/>
          <p:cNvSpPr>
            <a:spLocks noGrp="1"/>
          </p:cNvSpPr>
          <p:nvPr>
            <p:ph type="body" sz="quarter" idx="13" hasCustomPrompt="1"/>
          </p:nvPr>
        </p:nvSpPr>
        <p:spPr>
          <a:xfrm>
            <a:off x="360259" y="4120887"/>
            <a:ext cx="2334137" cy="2334138"/>
          </a:xfrm>
          <a:prstGeom prst="rect">
            <a:avLst/>
          </a:prstGeom>
          <a:solidFill>
            <a:schemeClr val="bg1">
              <a:lumMod val="60000"/>
              <a:lumOff val="40000"/>
            </a:schemeClr>
          </a:solidFill>
        </p:spPr>
        <p:txBody>
          <a:bodyPr lIns="182880" tIns="91440" bIns="182880" anchor="b" anchorCtr="0"/>
          <a:lstStyle>
            <a:lvl1pPr marL="0" indent="0">
              <a:buNone/>
              <a:defRPr sz="20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to a brand color fill – text to white - Segoe UI font family - Big font: 48pt, light - Body font: 14pt, </a:t>
            </a:r>
            <a:r>
              <a:rPr lang="en-US" dirty="0" err="1"/>
              <a:t>reg</a:t>
            </a:r>
            <a:endParaRPr lang="en-US" dirty="0"/>
          </a:p>
        </p:txBody>
      </p:sp>
      <p:sp>
        <p:nvSpPr>
          <p:cNvPr id="9" name="Text Placeholder 5"/>
          <p:cNvSpPr>
            <a:spLocks noGrp="1"/>
          </p:cNvSpPr>
          <p:nvPr>
            <p:ph type="body" sz="quarter" idx="14" hasCustomPrompt="1"/>
          </p:nvPr>
        </p:nvSpPr>
        <p:spPr>
          <a:xfrm>
            <a:off x="2694395" y="4120887"/>
            <a:ext cx="2334137" cy="2334138"/>
          </a:xfrm>
          <a:prstGeom prst="rect">
            <a:avLst/>
          </a:prstGeom>
          <a:solidFill>
            <a:schemeClr val="bg1"/>
          </a:solidFill>
        </p:spPr>
        <p:txBody>
          <a:bodyPr lIns="182880" tIns="91440" bIns="182880" anchor="b" anchorCtr="0"/>
          <a:lstStyle>
            <a:lvl1pPr marL="0" indent="0">
              <a:buNone/>
              <a:defRPr sz="20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to a brand color fill – text to white - Segoe UI font family - Big font: 48pt, light - Body font: 14pt, </a:t>
            </a:r>
            <a:r>
              <a:rPr lang="en-US" dirty="0" err="1"/>
              <a:t>reg</a:t>
            </a:r>
            <a:endParaRPr lang="en-US" dirty="0"/>
          </a:p>
        </p:txBody>
      </p:sp>
      <p:sp>
        <p:nvSpPr>
          <p:cNvPr id="13" name="Text Placeholder 5"/>
          <p:cNvSpPr>
            <a:spLocks noGrp="1"/>
          </p:cNvSpPr>
          <p:nvPr>
            <p:ph type="body" sz="quarter" idx="15" hasCustomPrompt="1"/>
          </p:nvPr>
        </p:nvSpPr>
        <p:spPr>
          <a:xfrm>
            <a:off x="5430508" y="1786749"/>
            <a:ext cx="6616181" cy="371660"/>
          </a:xfrm>
          <a:prstGeom prst="rect">
            <a:avLst/>
          </a:prstGeom>
          <a:noFill/>
        </p:spPr>
        <p:txBody>
          <a:bodyPr/>
          <a:lstStyle>
            <a:lvl1pPr marL="0" indent="0">
              <a:buNone/>
              <a:defRPr sz="2800" baseline="0">
                <a:latin typeface="Segoe UI Semibold" panose="020B0702040204020203" pitchFamily="34" charset="0"/>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Chart title</a:t>
            </a:r>
          </a:p>
        </p:txBody>
      </p:sp>
      <p:sp>
        <p:nvSpPr>
          <p:cNvPr id="14" name="Text Placeholder 5"/>
          <p:cNvSpPr>
            <a:spLocks noGrp="1"/>
          </p:cNvSpPr>
          <p:nvPr>
            <p:ph type="body" sz="quarter" idx="16" hasCustomPrompt="1"/>
          </p:nvPr>
        </p:nvSpPr>
        <p:spPr>
          <a:xfrm>
            <a:off x="5430508" y="2193039"/>
            <a:ext cx="6616181" cy="371660"/>
          </a:xfrm>
          <a:prstGeom prst="rect">
            <a:avLst/>
          </a:prstGeom>
          <a:noFill/>
        </p:spPr>
        <p:txBody>
          <a:bodyPr/>
          <a:lstStyle>
            <a:lvl1pPr marL="0" indent="0">
              <a:buNone/>
              <a:defRPr sz="1599" baseline="0">
                <a:latin typeface="Segoe UI Semibold" panose="020B0702040204020203" pitchFamily="34" charset="0"/>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Optional chart </a:t>
            </a:r>
            <a:r>
              <a:rPr lang="en-US" dirty="0" err="1"/>
              <a:t>subheader</a:t>
            </a:r>
            <a:r>
              <a:rPr lang="en-US" dirty="0"/>
              <a:t> (change to primary color)</a:t>
            </a:r>
          </a:p>
        </p:txBody>
      </p:sp>
      <p:sp>
        <p:nvSpPr>
          <p:cNvPr id="15" name="Text Placeholder 5"/>
          <p:cNvSpPr>
            <a:spLocks noGrp="1"/>
          </p:cNvSpPr>
          <p:nvPr>
            <p:ph type="body" sz="quarter" idx="17" hasCustomPrompt="1"/>
          </p:nvPr>
        </p:nvSpPr>
        <p:spPr>
          <a:xfrm>
            <a:off x="5430508" y="2617825"/>
            <a:ext cx="6616181" cy="371660"/>
          </a:xfrm>
          <a:prstGeom prst="rect">
            <a:avLst/>
          </a:prstGeom>
          <a:noFill/>
        </p:spPr>
        <p:txBody>
          <a:bodyPr/>
          <a:lstStyle>
            <a:lvl1pPr marL="0" indent="0">
              <a:buNone/>
              <a:defRPr sz="1399" baseline="0">
                <a:latin typeface="+mn-lt"/>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Optional chart body copy</a:t>
            </a:r>
          </a:p>
        </p:txBody>
      </p:sp>
      <p:sp>
        <p:nvSpPr>
          <p:cNvPr id="17" name="Content Placeholder 16"/>
          <p:cNvSpPr>
            <a:spLocks noGrp="1"/>
          </p:cNvSpPr>
          <p:nvPr>
            <p:ph sz="quarter" idx="18" hasCustomPrompt="1"/>
          </p:nvPr>
        </p:nvSpPr>
        <p:spPr>
          <a:xfrm>
            <a:off x="5430838" y="3042612"/>
            <a:ext cx="6615112" cy="3412164"/>
          </a:xfrm>
          <a:prstGeom prst="rect">
            <a:avLst/>
          </a:prstGeom>
        </p:spPr>
        <p:txBody>
          <a:bodyPr/>
          <a:lstStyle>
            <a:lvl1pPr marL="0" indent="0">
              <a:buNone/>
              <a:defRPr>
                <a:solidFill>
                  <a:schemeClr val="tx2"/>
                </a:solidFill>
              </a:defRPr>
            </a:lvl1pPr>
          </a:lstStyle>
          <a:p>
            <a:pPr lvl="0"/>
            <a:r>
              <a:rPr lang="en-US" dirty="0"/>
              <a:t>Chart area</a:t>
            </a:r>
          </a:p>
        </p:txBody>
      </p:sp>
    </p:spTree>
    <p:extLst>
      <p:ext uri="{BB962C8B-B14F-4D97-AF65-F5344CB8AC3E}">
        <p14:creationId xmlns:p14="http://schemas.microsoft.com/office/powerpoint/2010/main" val="38673855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Why Microsoft - light blue">
    <p:spTree>
      <p:nvGrpSpPr>
        <p:cNvPr id="1" name=""/>
        <p:cNvGrpSpPr/>
        <p:nvPr/>
      </p:nvGrpSpPr>
      <p:grpSpPr>
        <a:xfrm>
          <a:off x="0" y="0"/>
          <a:ext cx="0" cy="0"/>
          <a:chOff x="0" y="0"/>
          <a:chExt cx="0" cy="0"/>
        </a:xfrm>
      </p:grpSpPr>
      <p:sp>
        <p:nvSpPr>
          <p:cNvPr id="2" name="Title 1"/>
          <p:cNvSpPr>
            <a:spLocks noGrp="1"/>
          </p:cNvSpPr>
          <p:nvPr>
            <p:ph type="title"/>
          </p:nvPr>
        </p:nvSpPr>
        <p:spPr>
          <a:xfrm>
            <a:off x="232665" y="232387"/>
            <a:ext cx="11813325" cy="661917"/>
          </a:xfrm>
          <a:prstGeom prst="rect">
            <a:avLst/>
          </a:prstGeom>
        </p:spPr>
        <p:txBody>
          <a:bodyPr/>
          <a:lstStyle>
            <a:lvl1pPr>
              <a:defRPr sz="4799">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233363" y="975249"/>
            <a:ext cx="11813325" cy="511175"/>
          </a:xfrm>
          <a:prstGeom prst="rect">
            <a:avLst/>
          </a:prstGeom>
        </p:spPr>
        <p:txBody>
          <a:bodyPr/>
          <a:lstStyle>
            <a:lvl1pPr marL="0" indent="0">
              <a:buNone/>
              <a:defRPr sz="3599" baseline="0">
                <a:solidFill>
                  <a:schemeClr val="accent1"/>
                </a:solidFill>
              </a:defRPr>
            </a:lvl1pPr>
            <a:lvl2pPr marL="342770" indent="0">
              <a:buNone/>
              <a:defRPr/>
            </a:lvl2pPr>
            <a:lvl3pPr marL="571283" indent="0">
              <a:buNone/>
              <a:defRPr/>
            </a:lvl3pPr>
            <a:lvl4pPr marL="799796" indent="0">
              <a:buNone/>
              <a:defRPr/>
            </a:lvl4pPr>
            <a:lvl5pPr marL="1028308" indent="0">
              <a:buNone/>
              <a:defRPr/>
            </a:lvl5pPr>
          </a:lstStyle>
          <a:p>
            <a:pPr lvl="0"/>
            <a:r>
              <a:rPr lang="en-US" dirty="0"/>
              <a:t>Sub-header</a:t>
            </a:r>
          </a:p>
        </p:txBody>
      </p:sp>
      <p:sp>
        <p:nvSpPr>
          <p:cNvPr id="17" name="Text Placeholder 10"/>
          <p:cNvSpPr>
            <a:spLocks noGrp="1"/>
          </p:cNvSpPr>
          <p:nvPr>
            <p:ph type="body" sz="quarter" idx="11"/>
          </p:nvPr>
        </p:nvSpPr>
        <p:spPr>
          <a:xfrm>
            <a:off x="233364" y="1880394"/>
            <a:ext cx="3675800" cy="474328"/>
          </a:xfrm>
          <a:prstGeom prst="rect">
            <a:avLst/>
          </a:prstGeom>
        </p:spPr>
        <p:txBody>
          <a:bodyPr/>
          <a:lstStyle>
            <a:lvl1pPr marL="0" indent="0">
              <a:buNone/>
              <a:defRPr sz="2400">
                <a:solidFill>
                  <a:schemeClr val="accent1"/>
                </a:solidFill>
                <a:latin typeface="+mj-lt"/>
              </a:defRPr>
            </a:lvl1pPr>
            <a:lvl2pPr marL="342770" indent="0">
              <a:buNone/>
              <a:defRPr>
                <a:solidFill>
                  <a:schemeClr val="tx1"/>
                </a:solidFill>
              </a:defRPr>
            </a:lvl2pPr>
            <a:lvl3pPr marL="571283" indent="0">
              <a:buNone/>
              <a:defRPr>
                <a:solidFill>
                  <a:schemeClr val="tx1"/>
                </a:solidFill>
              </a:defRPr>
            </a:lvl3pPr>
            <a:lvl4pPr marL="799796" indent="0">
              <a:buNone/>
              <a:defRPr>
                <a:solidFill>
                  <a:schemeClr val="tx1"/>
                </a:solidFill>
              </a:defRPr>
            </a:lvl4pPr>
            <a:lvl5pPr marL="1028308" indent="0">
              <a:buNone/>
              <a:defRPr>
                <a:solidFill>
                  <a:schemeClr val="tx1"/>
                </a:solidFill>
              </a:defRPr>
            </a:lvl5pPr>
          </a:lstStyle>
          <a:p>
            <a:pPr lvl="0"/>
            <a:r>
              <a:rPr lang="en-US"/>
              <a:t>Edit Master text styles</a:t>
            </a:r>
          </a:p>
        </p:txBody>
      </p:sp>
      <p:sp>
        <p:nvSpPr>
          <p:cNvPr id="18" name="Text Placeholder 10"/>
          <p:cNvSpPr>
            <a:spLocks noGrp="1"/>
          </p:cNvSpPr>
          <p:nvPr>
            <p:ph type="body" sz="quarter" idx="12"/>
          </p:nvPr>
        </p:nvSpPr>
        <p:spPr>
          <a:xfrm>
            <a:off x="4150548" y="1880394"/>
            <a:ext cx="3675800" cy="474328"/>
          </a:xfrm>
          <a:prstGeom prst="rect">
            <a:avLst/>
          </a:prstGeom>
        </p:spPr>
        <p:txBody>
          <a:bodyPr/>
          <a:lstStyle>
            <a:lvl1pPr marL="0" indent="0">
              <a:buNone/>
              <a:defRPr sz="2400">
                <a:solidFill>
                  <a:schemeClr val="accent1"/>
                </a:solidFill>
                <a:latin typeface="+mj-lt"/>
              </a:defRPr>
            </a:lvl1pPr>
            <a:lvl2pPr marL="342770" indent="0">
              <a:buNone/>
              <a:defRPr>
                <a:solidFill>
                  <a:schemeClr val="tx1"/>
                </a:solidFill>
              </a:defRPr>
            </a:lvl2pPr>
            <a:lvl3pPr marL="571283" indent="0">
              <a:buNone/>
              <a:defRPr>
                <a:solidFill>
                  <a:schemeClr val="tx1"/>
                </a:solidFill>
              </a:defRPr>
            </a:lvl3pPr>
            <a:lvl4pPr marL="799796" indent="0">
              <a:buNone/>
              <a:defRPr>
                <a:solidFill>
                  <a:schemeClr val="tx1"/>
                </a:solidFill>
              </a:defRPr>
            </a:lvl4pPr>
            <a:lvl5pPr marL="1028308" indent="0">
              <a:buNone/>
              <a:defRPr>
                <a:solidFill>
                  <a:schemeClr val="tx1"/>
                </a:solidFill>
              </a:defRPr>
            </a:lvl5pPr>
          </a:lstStyle>
          <a:p>
            <a:pPr lvl="0"/>
            <a:r>
              <a:rPr lang="en-US"/>
              <a:t>Edit Master text styles</a:t>
            </a:r>
          </a:p>
        </p:txBody>
      </p:sp>
      <p:sp>
        <p:nvSpPr>
          <p:cNvPr id="19" name="Text Placeholder 10"/>
          <p:cNvSpPr>
            <a:spLocks noGrp="1"/>
          </p:cNvSpPr>
          <p:nvPr>
            <p:ph type="body" sz="quarter" idx="13"/>
          </p:nvPr>
        </p:nvSpPr>
        <p:spPr>
          <a:xfrm>
            <a:off x="8073393" y="1879655"/>
            <a:ext cx="3675800" cy="474328"/>
          </a:xfrm>
          <a:prstGeom prst="rect">
            <a:avLst/>
          </a:prstGeom>
        </p:spPr>
        <p:txBody>
          <a:bodyPr/>
          <a:lstStyle>
            <a:lvl1pPr marL="0" indent="0">
              <a:buNone/>
              <a:defRPr sz="2400">
                <a:solidFill>
                  <a:schemeClr val="accent1"/>
                </a:solidFill>
                <a:latin typeface="+mj-lt"/>
              </a:defRPr>
            </a:lvl1pPr>
            <a:lvl2pPr marL="342770" indent="0">
              <a:buNone/>
              <a:defRPr>
                <a:solidFill>
                  <a:schemeClr val="tx1"/>
                </a:solidFill>
              </a:defRPr>
            </a:lvl2pPr>
            <a:lvl3pPr marL="571283" indent="0">
              <a:buNone/>
              <a:defRPr>
                <a:solidFill>
                  <a:schemeClr val="tx1"/>
                </a:solidFill>
              </a:defRPr>
            </a:lvl3pPr>
            <a:lvl4pPr marL="799796" indent="0">
              <a:buNone/>
              <a:defRPr>
                <a:solidFill>
                  <a:schemeClr val="tx1"/>
                </a:solidFill>
              </a:defRPr>
            </a:lvl4pPr>
            <a:lvl5pPr marL="1028308" indent="0">
              <a:buNone/>
              <a:defRPr>
                <a:solidFill>
                  <a:schemeClr val="tx1"/>
                </a:solidFill>
              </a:defRPr>
            </a:lvl5pPr>
          </a:lstStyle>
          <a:p>
            <a:pPr lvl="0"/>
            <a:r>
              <a:rPr lang="en-US"/>
              <a:t>Edit Master text styles</a:t>
            </a:r>
          </a:p>
        </p:txBody>
      </p:sp>
      <p:sp>
        <p:nvSpPr>
          <p:cNvPr id="20" name="Text Placeholder 10"/>
          <p:cNvSpPr>
            <a:spLocks noGrp="1"/>
          </p:cNvSpPr>
          <p:nvPr>
            <p:ph type="body" sz="quarter" idx="14"/>
          </p:nvPr>
        </p:nvSpPr>
        <p:spPr>
          <a:xfrm>
            <a:off x="233364" y="2517556"/>
            <a:ext cx="3675800" cy="474328"/>
          </a:xfrm>
          <a:prstGeom prst="rect">
            <a:avLst/>
          </a:prstGeom>
        </p:spPr>
        <p:txBody>
          <a:bodyPr/>
          <a:lstStyle>
            <a:lvl1pPr marL="0" indent="0">
              <a:buNone/>
              <a:defRPr sz="1599">
                <a:solidFill>
                  <a:schemeClr val="bg1"/>
                </a:solidFill>
                <a:latin typeface="+mn-lt"/>
              </a:defRPr>
            </a:lvl1pPr>
            <a:lvl2pPr marL="342770" indent="0">
              <a:buNone/>
              <a:defRPr>
                <a:solidFill>
                  <a:schemeClr val="tx1"/>
                </a:solidFill>
              </a:defRPr>
            </a:lvl2pPr>
            <a:lvl3pPr marL="571283" indent="0">
              <a:buNone/>
              <a:defRPr>
                <a:solidFill>
                  <a:schemeClr val="tx1"/>
                </a:solidFill>
              </a:defRPr>
            </a:lvl3pPr>
            <a:lvl4pPr marL="799796" indent="0">
              <a:buNone/>
              <a:defRPr>
                <a:solidFill>
                  <a:schemeClr val="tx1"/>
                </a:solidFill>
              </a:defRPr>
            </a:lvl4pPr>
            <a:lvl5pPr marL="1028308" indent="0">
              <a:buNone/>
              <a:defRPr>
                <a:solidFill>
                  <a:schemeClr val="tx1"/>
                </a:solidFill>
              </a:defRPr>
            </a:lvl5pPr>
          </a:lstStyle>
          <a:p>
            <a:pPr lvl="0"/>
            <a:r>
              <a:rPr lang="en-US"/>
              <a:t>Edit Master text styles</a:t>
            </a:r>
          </a:p>
        </p:txBody>
      </p:sp>
      <p:sp>
        <p:nvSpPr>
          <p:cNvPr id="21" name="Text Placeholder 10"/>
          <p:cNvSpPr>
            <a:spLocks noGrp="1"/>
          </p:cNvSpPr>
          <p:nvPr>
            <p:ph type="body" sz="quarter" idx="15"/>
          </p:nvPr>
        </p:nvSpPr>
        <p:spPr>
          <a:xfrm>
            <a:off x="4150548" y="2517556"/>
            <a:ext cx="3675800" cy="474328"/>
          </a:xfrm>
          <a:prstGeom prst="rect">
            <a:avLst/>
          </a:prstGeom>
        </p:spPr>
        <p:txBody>
          <a:bodyPr/>
          <a:lstStyle>
            <a:lvl1pPr marL="0" indent="0">
              <a:buNone/>
              <a:defRPr sz="1599">
                <a:solidFill>
                  <a:schemeClr val="bg1"/>
                </a:solidFill>
                <a:latin typeface="+mn-lt"/>
              </a:defRPr>
            </a:lvl1pPr>
            <a:lvl2pPr marL="342770" indent="0">
              <a:buNone/>
              <a:defRPr>
                <a:solidFill>
                  <a:schemeClr val="tx1"/>
                </a:solidFill>
              </a:defRPr>
            </a:lvl2pPr>
            <a:lvl3pPr marL="571283" indent="0">
              <a:buNone/>
              <a:defRPr>
                <a:solidFill>
                  <a:schemeClr val="tx1"/>
                </a:solidFill>
              </a:defRPr>
            </a:lvl3pPr>
            <a:lvl4pPr marL="799796" indent="0">
              <a:buNone/>
              <a:defRPr>
                <a:solidFill>
                  <a:schemeClr val="tx1"/>
                </a:solidFill>
              </a:defRPr>
            </a:lvl4pPr>
            <a:lvl5pPr marL="1028308" indent="0">
              <a:buNone/>
              <a:defRPr>
                <a:solidFill>
                  <a:schemeClr val="tx1"/>
                </a:solidFill>
              </a:defRPr>
            </a:lvl5pPr>
          </a:lstStyle>
          <a:p>
            <a:pPr lvl="0"/>
            <a:r>
              <a:rPr lang="en-US"/>
              <a:t>Edit Master text styles</a:t>
            </a:r>
          </a:p>
        </p:txBody>
      </p:sp>
      <p:sp>
        <p:nvSpPr>
          <p:cNvPr id="22" name="Text Placeholder 10"/>
          <p:cNvSpPr>
            <a:spLocks noGrp="1"/>
          </p:cNvSpPr>
          <p:nvPr>
            <p:ph type="body" sz="quarter" idx="16"/>
          </p:nvPr>
        </p:nvSpPr>
        <p:spPr>
          <a:xfrm>
            <a:off x="8073393" y="2516816"/>
            <a:ext cx="3675800" cy="474328"/>
          </a:xfrm>
          <a:prstGeom prst="rect">
            <a:avLst/>
          </a:prstGeom>
        </p:spPr>
        <p:txBody>
          <a:bodyPr/>
          <a:lstStyle>
            <a:lvl1pPr marL="0" indent="0">
              <a:buNone/>
              <a:defRPr sz="1599">
                <a:solidFill>
                  <a:schemeClr val="bg1"/>
                </a:solidFill>
                <a:latin typeface="+mn-lt"/>
              </a:defRPr>
            </a:lvl1pPr>
            <a:lvl2pPr marL="342770" indent="0">
              <a:buNone/>
              <a:defRPr>
                <a:solidFill>
                  <a:schemeClr val="tx1"/>
                </a:solidFill>
              </a:defRPr>
            </a:lvl2pPr>
            <a:lvl3pPr marL="571283" indent="0">
              <a:buNone/>
              <a:defRPr>
                <a:solidFill>
                  <a:schemeClr val="tx1"/>
                </a:solidFill>
              </a:defRPr>
            </a:lvl3pPr>
            <a:lvl4pPr marL="799796" indent="0">
              <a:buNone/>
              <a:defRPr>
                <a:solidFill>
                  <a:schemeClr val="tx1"/>
                </a:solidFill>
              </a:defRPr>
            </a:lvl4pPr>
            <a:lvl5pPr marL="1028308" indent="0">
              <a:buNone/>
              <a:defRPr>
                <a:solidFill>
                  <a:schemeClr val="tx1"/>
                </a:solidFill>
              </a:defRPr>
            </a:lvl5pPr>
          </a:lstStyle>
          <a:p>
            <a:pPr lvl="0"/>
            <a:r>
              <a:rPr lang="en-US"/>
              <a:t>Edit Master text styles</a:t>
            </a:r>
          </a:p>
        </p:txBody>
      </p:sp>
    </p:spTree>
    <p:extLst>
      <p:ext uri="{BB962C8B-B14F-4D97-AF65-F5344CB8AC3E}">
        <p14:creationId xmlns:p14="http://schemas.microsoft.com/office/powerpoint/2010/main" val="3137138601"/>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hart 2">
    <p:spTree>
      <p:nvGrpSpPr>
        <p:cNvPr id="1" name=""/>
        <p:cNvGrpSpPr/>
        <p:nvPr/>
      </p:nvGrpSpPr>
      <p:grpSpPr>
        <a:xfrm>
          <a:off x="0" y="0"/>
          <a:ext cx="0" cy="0"/>
          <a:chOff x="0" y="0"/>
          <a:chExt cx="0" cy="0"/>
        </a:xfrm>
      </p:grpSpPr>
      <p:sp>
        <p:nvSpPr>
          <p:cNvPr id="2" name="Title 1"/>
          <p:cNvSpPr>
            <a:spLocks noGrp="1"/>
          </p:cNvSpPr>
          <p:nvPr>
            <p:ph type="title"/>
          </p:nvPr>
        </p:nvSpPr>
        <p:spPr>
          <a:xfrm>
            <a:off x="232665" y="232387"/>
            <a:ext cx="11813325" cy="661917"/>
          </a:xfrm>
          <a:prstGeom prst="rect">
            <a:avLst/>
          </a:prstGeom>
        </p:spPr>
        <p:txBody>
          <a:bodyPr/>
          <a:lstStyle>
            <a:lvl1pPr>
              <a:defRPr sz="4799"/>
            </a:lvl1pPr>
          </a:lstStyle>
          <a:p>
            <a:r>
              <a:rPr lang="en-US"/>
              <a:t>Click to edit Master title style</a:t>
            </a:r>
            <a:endParaRPr lang="en-US" dirty="0"/>
          </a:p>
        </p:txBody>
      </p:sp>
      <p:sp>
        <p:nvSpPr>
          <p:cNvPr id="6" name="Text Placeholder 5"/>
          <p:cNvSpPr>
            <a:spLocks noGrp="1"/>
          </p:cNvSpPr>
          <p:nvPr>
            <p:ph type="body" sz="quarter" idx="11" hasCustomPrompt="1"/>
          </p:nvPr>
        </p:nvSpPr>
        <p:spPr>
          <a:xfrm>
            <a:off x="360259" y="1768475"/>
            <a:ext cx="2334137" cy="2334138"/>
          </a:xfrm>
          <a:prstGeom prst="rect">
            <a:avLst/>
          </a:prstGeom>
          <a:solidFill>
            <a:schemeClr val="bg1"/>
          </a:solidFill>
        </p:spPr>
        <p:txBody>
          <a:bodyPr lIns="182880" tIns="91440" bIns="182880" anchor="b" anchorCtr="0"/>
          <a:lstStyle>
            <a:lvl1pPr marL="0" indent="0">
              <a:buNone/>
              <a:defRPr sz="20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to a brand color fill – text to white - Segoe UI font family - Big font: 48pt, light - Body font: 14pt, </a:t>
            </a:r>
            <a:r>
              <a:rPr lang="en-US" dirty="0" err="1"/>
              <a:t>reg</a:t>
            </a:r>
            <a:endParaRPr lang="en-US" dirty="0"/>
          </a:p>
        </p:txBody>
      </p:sp>
      <p:sp>
        <p:nvSpPr>
          <p:cNvPr id="7" name="Text Placeholder 5"/>
          <p:cNvSpPr>
            <a:spLocks noGrp="1"/>
          </p:cNvSpPr>
          <p:nvPr>
            <p:ph type="body" sz="quarter" idx="12" hasCustomPrompt="1"/>
          </p:nvPr>
        </p:nvSpPr>
        <p:spPr>
          <a:xfrm>
            <a:off x="2694396" y="1768475"/>
            <a:ext cx="2334137" cy="2334138"/>
          </a:xfrm>
          <a:prstGeom prst="rect">
            <a:avLst/>
          </a:prstGeom>
          <a:solidFill>
            <a:schemeClr val="bg1">
              <a:lumMod val="60000"/>
              <a:lumOff val="40000"/>
            </a:schemeClr>
          </a:solidFill>
        </p:spPr>
        <p:txBody>
          <a:bodyPr lIns="182880" tIns="91440" bIns="182880" anchor="b" anchorCtr="0"/>
          <a:lstStyle>
            <a:lvl1pPr marL="0" indent="0">
              <a:buNone/>
              <a:defRPr sz="2000" baseline="0">
                <a:solidFill>
                  <a:schemeClr val="tx1"/>
                </a:solidFill>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Change to a brand color fill – text to white - Segoe UI font family - Big font: 48pt, light - Body font: 14pt, </a:t>
            </a:r>
            <a:r>
              <a:rPr lang="en-US" dirty="0" err="1"/>
              <a:t>reg</a:t>
            </a:r>
            <a:endParaRPr lang="en-US" dirty="0"/>
          </a:p>
        </p:txBody>
      </p:sp>
      <p:sp>
        <p:nvSpPr>
          <p:cNvPr id="13" name="Text Placeholder 5"/>
          <p:cNvSpPr>
            <a:spLocks noGrp="1"/>
          </p:cNvSpPr>
          <p:nvPr>
            <p:ph type="body" sz="quarter" idx="15" hasCustomPrompt="1"/>
          </p:nvPr>
        </p:nvSpPr>
        <p:spPr>
          <a:xfrm>
            <a:off x="5430508" y="1786749"/>
            <a:ext cx="6616181" cy="371660"/>
          </a:xfrm>
          <a:prstGeom prst="rect">
            <a:avLst/>
          </a:prstGeom>
          <a:noFill/>
        </p:spPr>
        <p:txBody>
          <a:bodyPr/>
          <a:lstStyle>
            <a:lvl1pPr marL="0" indent="0">
              <a:buNone/>
              <a:defRPr sz="2800" baseline="0">
                <a:latin typeface="Segoe UI Semibold" panose="020B0702040204020203" pitchFamily="34" charset="0"/>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Chart title</a:t>
            </a:r>
          </a:p>
        </p:txBody>
      </p:sp>
      <p:sp>
        <p:nvSpPr>
          <p:cNvPr id="14" name="Text Placeholder 5"/>
          <p:cNvSpPr>
            <a:spLocks noGrp="1"/>
          </p:cNvSpPr>
          <p:nvPr>
            <p:ph type="body" sz="quarter" idx="16" hasCustomPrompt="1"/>
          </p:nvPr>
        </p:nvSpPr>
        <p:spPr>
          <a:xfrm>
            <a:off x="5430508" y="2193039"/>
            <a:ext cx="6616181" cy="371660"/>
          </a:xfrm>
          <a:prstGeom prst="rect">
            <a:avLst/>
          </a:prstGeom>
          <a:noFill/>
        </p:spPr>
        <p:txBody>
          <a:bodyPr/>
          <a:lstStyle>
            <a:lvl1pPr marL="0" indent="0">
              <a:buNone/>
              <a:defRPr sz="1599" baseline="0">
                <a:latin typeface="Segoe UI Semibold" panose="020B0702040204020203" pitchFamily="34" charset="0"/>
              </a:defRPr>
            </a:lvl1pPr>
            <a:lvl2pPr marL="342770" indent="0">
              <a:buNone/>
              <a:defRPr sz="1599"/>
            </a:lvl2pPr>
            <a:lvl3pPr marL="571283" indent="0">
              <a:buNone/>
              <a:defRPr sz="1599"/>
            </a:lvl3pPr>
            <a:lvl4pPr marL="799796" indent="0">
              <a:buNone/>
              <a:defRPr sz="1399"/>
            </a:lvl4pPr>
            <a:lvl5pPr marL="1028308" indent="0">
              <a:buNone/>
              <a:defRPr sz="1399"/>
            </a:lvl5pPr>
          </a:lstStyle>
          <a:p>
            <a:pPr lvl="0"/>
            <a:r>
              <a:rPr lang="en-US" dirty="0"/>
              <a:t>Optional chart </a:t>
            </a:r>
            <a:r>
              <a:rPr lang="en-US" dirty="0" err="1"/>
              <a:t>subheader</a:t>
            </a:r>
            <a:r>
              <a:rPr lang="en-US" dirty="0"/>
              <a:t> (change to primary color)</a:t>
            </a:r>
          </a:p>
        </p:txBody>
      </p:sp>
      <p:sp>
        <p:nvSpPr>
          <p:cNvPr id="17" name="Content Placeholder 16"/>
          <p:cNvSpPr>
            <a:spLocks noGrp="1"/>
          </p:cNvSpPr>
          <p:nvPr>
            <p:ph sz="quarter" idx="18" hasCustomPrompt="1"/>
          </p:nvPr>
        </p:nvSpPr>
        <p:spPr>
          <a:xfrm>
            <a:off x="5430838" y="2599329"/>
            <a:ext cx="6615112" cy="3855446"/>
          </a:xfrm>
          <a:prstGeom prst="rect">
            <a:avLst/>
          </a:prstGeom>
        </p:spPr>
        <p:txBody>
          <a:bodyPr/>
          <a:lstStyle>
            <a:lvl1pPr marL="0" indent="0">
              <a:buNone/>
              <a:defRPr>
                <a:solidFill>
                  <a:schemeClr val="tx2"/>
                </a:solidFill>
              </a:defRPr>
            </a:lvl1pPr>
          </a:lstStyle>
          <a:p>
            <a:pPr lvl="0"/>
            <a:r>
              <a:rPr lang="en-US" dirty="0"/>
              <a:t>Chart area</a:t>
            </a:r>
          </a:p>
        </p:txBody>
      </p:sp>
    </p:spTree>
    <p:extLst>
      <p:ext uri="{BB962C8B-B14F-4D97-AF65-F5344CB8AC3E}">
        <p14:creationId xmlns:p14="http://schemas.microsoft.com/office/powerpoint/2010/main" val="425098630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2_Option 1 - Preferred">
    <p:bg>
      <p:bgPr>
        <a:solidFill>
          <a:srgbClr val="0078D7"/>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4702" y="1759921"/>
            <a:ext cx="8046632" cy="1828786"/>
          </a:xfrm>
          <a:noFill/>
        </p:spPr>
        <p:txBody>
          <a:bodyPr lIns="146304" tIns="91440" rIns="146304" bIns="91440" anchor="t" anchorCtr="0"/>
          <a:lstStyle>
            <a:lvl1pPr>
              <a:defRPr sz="5400" spc="-100" baseline="0">
                <a:solidFill>
                  <a:schemeClr val="tx1"/>
                </a:solidFill>
              </a:defRPr>
            </a:lvl1pPr>
          </a:lstStyle>
          <a:p>
            <a:r>
              <a:rPr lang="en-US" dirty="0"/>
              <a:t>Lorem ipsum</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79" y="6234297"/>
            <a:ext cx="1097269" cy="209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9749" y="1079500"/>
            <a:ext cx="5715000" cy="5915025"/>
          </a:xfrm>
          <a:prstGeom prst="rect">
            <a:avLst/>
          </a:prstGeom>
        </p:spPr>
      </p:pic>
    </p:spTree>
    <p:extLst>
      <p:ext uri="{BB962C8B-B14F-4D97-AF65-F5344CB8AC3E}">
        <p14:creationId xmlns:p14="http://schemas.microsoft.com/office/powerpoint/2010/main" val="15204248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_Option 3 - Org ID tile">
    <p:bg>
      <p:bgPr>
        <a:solidFill>
          <a:srgbClr val="0078D7"/>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579" y="6234297"/>
            <a:ext cx="1097269" cy="209971"/>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79159" y="1622735"/>
            <a:ext cx="3194624" cy="4297702"/>
          </a:xfrm>
          <a:prstGeom prst="rect">
            <a:avLst/>
          </a:prstGeom>
        </p:spPr>
      </p:pic>
      <p:sp>
        <p:nvSpPr>
          <p:cNvPr id="8" name="Title 1"/>
          <p:cNvSpPr>
            <a:spLocks noGrp="1"/>
          </p:cNvSpPr>
          <p:nvPr>
            <p:ph type="title" hasCustomPrompt="1"/>
          </p:nvPr>
        </p:nvSpPr>
        <p:spPr>
          <a:xfrm>
            <a:off x="274702" y="1759921"/>
            <a:ext cx="8046632" cy="1828786"/>
          </a:xfrm>
          <a:noFill/>
        </p:spPr>
        <p:txBody>
          <a:bodyPr lIns="146304" tIns="91440" rIns="146304" bIns="91440" anchor="t" anchorCtr="0"/>
          <a:lstStyle>
            <a:lvl1pPr>
              <a:defRPr sz="5400" spc="-100" baseline="0">
                <a:solidFill>
                  <a:schemeClr val="tx1"/>
                </a:solidFill>
              </a:defRPr>
            </a:lvl1pPr>
          </a:lstStyle>
          <a:p>
            <a:r>
              <a:rPr lang="en-US" dirty="0"/>
              <a:t>Lorem ipsum</a:t>
            </a:r>
          </a:p>
        </p:txBody>
      </p:sp>
    </p:spTree>
    <p:extLst>
      <p:ext uri="{BB962C8B-B14F-4D97-AF65-F5344CB8AC3E}">
        <p14:creationId xmlns:p14="http://schemas.microsoft.com/office/powerpoint/2010/main" val="15778000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238359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0078D7"/>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sz="3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3136392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786011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0078D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2987326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8"/>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23027901"/>
      </p:ext>
    </p:extLst>
  </p:cSld>
  <p:clrMap bg1="dk1" tx1="lt1" bg2="dk2" tx2="lt2" accent1="accent1" accent2="accent2" accent3="accent3" accent4="accent4" accent5="accent5" accent6="accent6" hlink="hlink" folHlink="folHlink"/>
  <p:sldLayoutIdLst>
    <p:sldLayoutId id="2147484300" r:id="rId1"/>
    <p:sldLayoutId id="2147484301" r:id="rId2"/>
    <p:sldLayoutId id="2147484289" r:id="rId3"/>
    <p:sldLayoutId id="2147484290" r:id="rId4"/>
    <p:sldLayoutId id="2147484270" r:id="rId5"/>
    <p:sldLayoutId id="2147484271" r:id="rId6"/>
    <p:sldLayoutId id="2147484272" r:id="rId7"/>
    <p:sldLayoutId id="2147484274" r:id="rId8"/>
    <p:sldLayoutId id="2147484273" r:id="rId9"/>
    <p:sldLayoutId id="2147484279" r:id="rId10"/>
    <p:sldLayoutId id="2147484282" r:id="rId11"/>
    <p:sldLayoutId id="2147484087" r:id="rId12"/>
    <p:sldLayoutId id="2147484098" r:id="rId13"/>
    <p:sldLayoutId id="2147484107" r:id="rId14"/>
    <p:sldLayoutId id="2147484086" r:id="rId15"/>
    <p:sldLayoutId id="2147484099" r:id="rId16"/>
    <p:sldLayoutId id="2147484100" r:id="rId17"/>
    <p:sldLayoutId id="2147484106" r:id="rId18"/>
    <p:sldLayoutId id="2147484089" r:id="rId19"/>
    <p:sldLayoutId id="2147484092" r:id="rId20"/>
    <p:sldLayoutId id="2147484285" r:id="rId21"/>
    <p:sldLayoutId id="2147484286" r:id="rId22"/>
    <p:sldLayoutId id="2147484302" r:id="rId23"/>
    <p:sldLayoutId id="2147484304" r:id="rId24"/>
    <p:sldLayoutId id="2147484305" r:id="rId25"/>
    <p:sldLayoutId id="2147484306" r:id="rId2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232664" y="232387"/>
            <a:ext cx="10725150" cy="661917"/>
          </a:xfrm>
          <a:prstGeom prst="rect">
            <a:avLst/>
          </a:prstGeom>
        </p:spPr>
        <p:txBody>
          <a:bodyPr vert="horz" lIns="91440" tIns="45720" rIns="91440" bIns="45720" rtlCol="0" anchor="t">
            <a:noAutofit/>
          </a:bodyPr>
          <a:lstStyle/>
          <a:p>
            <a:r>
              <a:rPr lang="en-US"/>
              <a:t>Click to edit Master title style</a:t>
            </a:r>
          </a:p>
        </p:txBody>
      </p:sp>
    </p:spTree>
    <p:extLst>
      <p:ext uri="{BB962C8B-B14F-4D97-AF65-F5344CB8AC3E}">
        <p14:creationId xmlns:p14="http://schemas.microsoft.com/office/powerpoint/2010/main" val="2376957164"/>
      </p:ext>
    </p:extLst>
  </p:cSld>
  <p:clrMap bg1="dk1" tx1="lt1" bg2="dk2" tx2="lt2" accent1="accent1" accent2="accent2" accent3="accent3" accent4="accent4" accent5="accent5" accent6="accent6" hlink="hlink" folHlink="folHlink"/>
  <p:sldLayoutIdLst>
    <p:sldLayoutId id="2147484308" r:id="rId1"/>
    <p:sldLayoutId id="2147484309" r:id="rId2"/>
    <p:sldLayoutId id="2147484310" r:id="rId3"/>
    <p:sldLayoutId id="2147484311" r:id="rId4"/>
    <p:sldLayoutId id="2147484312" r:id="rId5"/>
    <p:sldLayoutId id="2147484313" r:id="rId6"/>
    <p:sldLayoutId id="2147484314" r:id="rId7"/>
    <p:sldLayoutId id="2147484315" r:id="rId8"/>
  </p:sldLayoutIdLst>
  <p:transition>
    <p:fade/>
  </p:transition>
  <p:txStyles>
    <p:titleStyle>
      <a:lvl1pPr algn="l" defTabSz="932387" rtl="0" eaLnBrk="1" latinLnBrk="0" hangingPunct="1">
        <a:lnSpc>
          <a:spcPct val="90000"/>
        </a:lnSpc>
        <a:spcBef>
          <a:spcPct val="0"/>
        </a:spcBef>
        <a:buNone/>
        <a:defRPr lang="en-US" sz="4799" b="0" kern="1200" cap="none" spc="-102" baseline="0" dirty="0" smtClean="0">
          <a:ln w="3175">
            <a:noFill/>
          </a:ln>
          <a:solidFill>
            <a:schemeClr val="bg1"/>
          </a:solidFill>
          <a:effectLst/>
          <a:latin typeface="+mj-lt"/>
          <a:ea typeface="+mn-ea"/>
          <a:cs typeface="Segoe UI" pitchFamily="34" charset="0"/>
        </a:defRPr>
      </a:lvl1pPr>
    </p:titleStyle>
    <p:bodyStyle>
      <a:lvl1pPr marL="342770" marR="0" indent="-342770" algn="l" defTabSz="932387" rtl="0" eaLnBrk="1" fontAlgn="auto" latinLnBrk="0" hangingPunct="1">
        <a:lnSpc>
          <a:spcPct val="90000"/>
        </a:lnSpc>
        <a:spcBef>
          <a:spcPct val="20000"/>
        </a:spcBef>
        <a:spcAft>
          <a:spcPts val="0"/>
        </a:spcAft>
        <a:buClrTx/>
        <a:buSzPct val="90000"/>
        <a:buFont typeface="Arial" pitchFamily="34" charset="0"/>
        <a:buChar char="•"/>
        <a:tabLst/>
        <a:defRPr sz="3999" kern="1200" spc="0" baseline="0">
          <a:solidFill>
            <a:schemeClr val="bg1"/>
          </a:solidFill>
          <a:latin typeface="+mj-lt"/>
          <a:ea typeface="+mn-ea"/>
          <a:cs typeface="+mn-cs"/>
        </a:defRPr>
      </a:lvl1pPr>
      <a:lvl2pPr marL="583977" marR="0" indent="-241207" algn="l" defTabSz="93238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bg1"/>
          </a:solidFill>
          <a:latin typeface="+mn-lt"/>
          <a:ea typeface="+mn-ea"/>
          <a:cs typeface="+mn-cs"/>
        </a:defRPr>
      </a:lvl2pPr>
      <a:lvl3pPr marL="799796" marR="0" indent="-228514" algn="l" defTabSz="93238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bg1"/>
          </a:solidFill>
          <a:latin typeface="+mn-lt"/>
          <a:ea typeface="+mn-ea"/>
          <a:cs typeface="+mn-cs"/>
        </a:defRPr>
      </a:lvl3pPr>
      <a:lvl4pPr marL="1028310" marR="0" indent="-228514" algn="l" defTabSz="93238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bg1"/>
          </a:solidFill>
          <a:latin typeface="+mn-lt"/>
          <a:ea typeface="+mn-ea"/>
          <a:cs typeface="+mn-cs"/>
        </a:defRPr>
      </a:lvl4pPr>
      <a:lvl5pPr marL="1256823" marR="0" indent="-228514" algn="l" defTabSz="93238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bg1"/>
          </a:solidFill>
          <a:latin typeface="+mn-lt"/>
          <a:ea typeface="+mn-ea"/>
          <a:cs typeface="+mn-cs"/>
        </a:defRPr>
      </a:lvl5pPr>
      <a:lvl6pPr marL="2564064" indent="-233097" algn="l" defTabSz="93238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60" indent="-233097" algn="l" defTabSz="93238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55" indent="-233097" algn="l" defTabSz="93238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48" indent="-233097" algn="l" defTabSz="93238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7" rtl="0" eaLnBrk="1" latinLnBrk="0" hangingPunct="1">
        <a:defRPr sz="1800" kern="1200">
          <a:solidFill>
            <a:schemeClr val="tx1"/>
          </a:solidFill>
          <a:latin typeface="+mn-lt"/>
          <a:ea typeface="+mn-ea"/>
          <a:cs typeface="+mn-cs"/>
        </a:defRPr>
      </a:lvl1pPr>
      <a:lvl2pPr marL="466193" algn="l" defTabSz="932387" rtl="0" eaLnBrk="1" latinLnBrk="0" hangingPunct="1">
        <a:defRPr sz="1800" kern="1200">
          <a:solidFill>
            <a:schemeClr val="tx1"/>
          </a:solidFill>
          <a:latin typeface="+mn-lt"/>
          <a:ea typeface="+mn-ea"/>
          <a:cs typeface="+mn-cs"/>
        </a:defRPr>
      </a:lvl2pPr>
      <a:lvl3pPr marL="932387" algn="l" defTabSz="932387" rtl="0" eaLnBrk="1" latinLnBrk="0" hangingPunct="1">
        <a:defRPr sz="1800" kern="1200">
          <a:solidFill>
            <a:schemeClr val="tx1"/>
          </a:solidFill>
          <a:latin typeface="+mn-lt"/>
          <a:ea typeface="+mn-ea"/>
          <a:cs typeface="+mn-cs"/>
        </a:defRPr>
      </a:lvl3pPr>
      <a:lvl4pPr marL="1398581" algn="l" defTabSz="932387" rtl="0" eaLnBrk="1" latinLnBrk="0" hangingPunct="1">
        <a:defRPr sz="1800" kern="1200">
          <a:solidFill>
            <a:schemeClr val="tx1"/>
          </a:solidFill>
          <a:latin typeface="+mn-lt"/>
          <a:ea typeface="+mn-ea"/>
          <a:cs typeface="+mn-cs"/>
        </a:defRPr>
      </a:lvl4pPr>
      <a:lvl5pPr marL="1864775" algn="l" defTabSz="932387" rtl="0" eaLnBrk="1" latinLnBrk="0" hangingPunct="1">
        <a:defRPr sz="1800" kern="1200">
          <a:solidFill>
            <a:schemeClr val="tx1"/>
          </a:solidFill>
          <a:latin typeface="+mn-lt"/>
          <a:ea typeface="+mn-ea"/>
          <a:cs typeface="+mn-cs"/>
        </a:defRPr>
      </a:lvl5pPr>
      <a:lvl6pPr marL="2330969" algn="l" defTabSz="932387" rtl="0" eaLnBrk="1" latinLnBrk="0" hangingPunct="1">
        <a:defRPr sz="1800" kern="1200">
          <a:solidFill>
            <a:schemeClr val="tx1"/>
          </a:solidFill>
          <a:latin typeface="+mn-lt"/>
          <a:ea typeface="+mn-ea"/>
          <a:cs typeface="+mn-cs"/>
        </a:defRPr>
      </a:lvl6pPr>
      <a:lvl7pPr marL="2797162" algn="l" defTabSz="932387" rtl="0" eaLnBrk="1" latinLnBrk="0" hangingPunct="1">
        <a:defRPr sz="1800" kern="1200">
          <a:solidFill>
            <a:schemeClr val="tx1"/>
          </a:solidFill>
          <a:latin typeface="+mn-lt"/>
          <a:ea typeface="+mn-ea"/>
          <a:cs typeface="+mn-cs"/>
        </a:defRPr>
      </a:lvl7pPr>
      <a:lvl8pPr marL="3263357" algn="l" defTabSz="932387" rtl="0" eaLnBrk="1" latinLnBrk="0" hangingPunct="1">
        <a:defRPr sz="1800" kern="1200">
          <a:solidFill>
            <a:schemeClr val="tx1"/>
          </a:solidFill>
          <a:latin typeface="+mn-lt"/>
          <a:ea typeface="+mn-ea"/>
          <a:cs typeface="+mn-cs"/>
        </a:defRPr>
      </a:lvl8pPr>
      <a:lvl9pPr marL="3729552" algn="l" defTabSz="93238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microsoft.com/office/2007/relationships/hdphoto" Target="../media/hdphoto2.wdp"/><Relationship Id="rId5" Type="http://schemas.openxmlformats.org/officeDocument/2006/relationships/image" Target="../media/image25.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hyperlink" Target="http://github.com/SharePoint" TargetMode="External"/><Relationship Id="rId2" Type="http://schemas.openxmlformats.org/officeDocument/2006/relationships/hyperlink" Target="http://dev.office.com/blogs" TargetMode="External"/><Relationship Id="rId1" Type="http://schemas.openxmlformats.org/officeDocument/2006/relationships/slideLayout" Target="../slideLayouts/slideLayout11.xml"/><Relationship Id="rId4" Type="http://schemas.openxmlformats.org/officeDocument/2006/relationships/hyperlink" Target="http://dev.offic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hyperlink" Target="http://www.gartner.com/newsroom/id/2599315"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3.xml"/><Relationship Id="rId5" Type="http://schemas.openxmlformats.org/officeDocument/2006/relationships/image" Target="../media/image16.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4244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882" y="5974861"/>
            <a:ext cx="12434711" cy="1033281"/>
          </a:xfrm>
          <a:prstGeom prst="rect">
            <a:avLst/>
          </a:prstGeom>
          <a:solidFill>
            <a:srgbClr val="013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4896" dirty="0">
                <a:latin typeface="Segoe UI Light" panose="020B0502040204020203" pitchFamily="34" charset="0"/>
                <a:cs typeface="Segoe UI Light" panose="020B0502040204020203" pitchFamily="34" charset="0"/>
              </a:rPr>
              <a:t>Modern Toolchain</a:t>
            </a:r>
          </a:p>
        </p:txBody>
      </p:sp>
      <p:pic>
        <p:nvPicPr>
          <p:cNvPr id="2" name="Picture 1"/>
          <p:cNvPicPr>
            <a:picLocks noChangeAspect="1"/>
          </p:cNvPicPr>
          <p:nvPr/>
        </p:nvPicPr>
        <p:blipFill>
          <a:blip r:embed="rId3"/>
          <a:stretch>
            <a:fillRect/>
          </a:stretch>
        </p:blipFill>
        <p:spPr>
          <a:xfrm>
            <a:off x="545830" y="755233"/>
            <a:ext cx="21937966" cy="18052676"/>
          </a:xfrm>
          <a:prstGeom prst="rect">
            <a:avLst/>
          </a:prstGeom>
        </p:spPr>
      </p:pic>
    </p:spTree>
    <p:extLst>
      <p:ext uri="{BB962C8B-B14F-4D97-AF65-F5344CB8AC3E}">
        <p14:creationId xmlns:p14="http://schemas.microsoft.com/office/powerpoint/2010/main" val="8604414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857405" y="438884"/>
            <a:ext cx="16710121" cy="13750701"/>
          </a:xfrm>
          <a:prstGeom prst="rect">
            <a:avLst/>
          </a:prstGeom>
        </p:spPr>
      </p:pic>
    </p:spTree>
    <p:extLst>
      <p:ext uri="{BB962C8B-B14F-4D97-AF65-F5344CB8AC3E}">
        <p14:creationId xmlns:p14="http://schemas.microsoft.com/office/powerpoint/2010/main" val="21785969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Rectangle 6"/>
          <p:cNvSpPr/>
          <p:nvPr/>
        </p:nvSpPr>
        <p:spPr>
          <a:xfrm>
            <a:off x="882" y="5955431"/>
            <a:ext cx="12434711" cy="1033281"/>
          </a:xfrm>
          <a:prstGeom prst="rect">
            <a:avLst/>
          </a:prstGeom>
          <a:solidFill>
            <a:srgbClr val="013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1107458"/>
            <a:r>
              <a:rPr lang="en-US" sz="4896" dirty="0">
                <a:latin typeface="Segoe UI Light" panose="020B0502040204020203" pitchFamily="34" charset="0"/>
                <a:cs typeface="Segoe UI Light" panose="020B0502040204020203" pitchFamily="34" charset="0"/>
              </a:rPr>
              <a:t>Modern Toolchain</a:t>
            </a: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2830101"/>
            <a:ext cx="3238944" cy="790303"/>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3814535"/>
            <a:ext cx="3238944" cy="872997"/>
          </a:xfrm>
          <a:prstGeom prst="rect">
            <a:avLst/>
          </a:prstGeom>
        </p:spPr>
      </p:pic>
      <p:pic>
        <p:nvPicPr>
          <p:cNvPr id="8" name="Picture 7"/>
          <p:cNvPicPr>
            <a:picLocks noChangeAspect="1"/>
          </p:cNvPicPr>
          <p:nvPr/>
        </p:nvPicPr>
        <p:blipFill>
          <a:blip r:embed="rId7"/>
          <a:stretch>
            <a:fillRect/>
          </a:stretch>
        </p:blipFill>
        <p:spPr>
          <a:xfrm>
            <a:off x="-4079260" y="-5300441"/>
            <a:ext cx="14941085" cy="12294966"/>
          </a:xfrm>
          <a:prstGeom prst="rect">
            <a:avLst/>
          </a:prstGeom>
        </p:spPr>
      </p:pic>
    </p:spTree>
    <p:extLst>
      <p:ext uri="{BB962C8B-B14F-4D97-AF65-F5344CB8AC3E}">
        <p14:creationId xmlns:p14="http://schemas.microsoft.com/office/powerpoint/2010/main" val="3078290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9" name="Rectangle 8"/>
          <p:cNvSpPr/>
          <p:nvPr/>
        </p:nvSpPr>
        <p:spPr>
          <a:xfrm>
            <a:off x="882" y="5955431"/>
            <a:ext cx="12434711" cy="1033281"/>
          </a:xfrm>
          <a:prstGeom prst="rect">
            <a:avLst/>
          </a:prstGeom>
          <a:solidFill>
            <a:srgbClr val="01327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marL="1107458"/>
            <a:r>
              <a:rPr lang="en-US" sz="4896" dirty="0">
                <a:latin typeface="Segoe UI Light" panose="020B0502040204020203" pitchFamily="34" charset="0"/>
                <a:cs typeface="Segoe UI Light" panose="020B0502040204020203" pitchFamily="34" charset="0"/>
              </a:rPr>
              <a:t>Modern Toolchain</a:t>
            </a:r>
          </a:p>
        </p:txBody>
      </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2830101"/>
            <a:ext cx="3238944" cy="790303"/>
          </a:xfrm>
          <a:prstGeom prst="rect">
            <a:avLst/>
          </a:prstGeom>
        </p:spPr>
      </p:pic>
      <p:pic>
        <p:nvPicPr>
          <p:cNvPr id="11" name="Picture 10"/>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252831" y="3814535"/>
            <a:ext cx="3238944" cy="872997"/>
          </a:xfrm>
          <a:prstGeom prst="rect">
            <a:avLst/>
          </a:prstGeom>
        </p:spPr>
      </p:pic>
      <p:pic>
        <p:nvPicPr>
          <p:cNvPr id="7" name="Picture 6"/>
          <p:cNvPicPr>
            <a:picLocks noChangeAspect="1"/>
          </p:cNvPicPr>
          <p:nvPr/>
        </p:nvPicPr>
        <p:blipFill>
          <a:blip r:embed="rId7"/>
          <a:stretch>
            <a:fillRect/>
          </a:stretch>
        </p:blipFill>
        <p:spPr>
          <a:xfrm>
            <a:off x="2584118" y="199240"/>
            <a:ext cx="8277705" cy="6811695"/>
          </a:xfrm>
          <a:prstGeom prst="rect">
            <a:avLst/>
          </a:prstGeom>
        </p:spPr>
      </p:pic>
    </p:spTree>
    <p:extLst>
      <p:ext uri="{BB962C8B-B14F-4D97-AF65-F5344CB8AC3E}">
        <p14:creationId xmlns:p14="http://schemas.microsoft.com/office/powerpoint/2010/main" val="4520887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 – Modern Toolchain</a:t>
            </a:r>
          </a:p>
        </p:txBody>
      </p:sp>
    </p:spTree>
    <p:extLst>
      <p:ext uri="{BB962C8B-B14F-4D97-AF65-F5344CB8AC3E}">
        <p14:creationId xmlns:p14="http://schemas.microsoft.com/office/powerpoint/2010/main" val="917436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angle 3"/>
          <p:cNvSpPr/>
          <p:nvPr/>
        </p:nvSpPr>
        <p:spPr bwMode="auto">
          <a:xfrm>
            <a:off x="882" y="6529422"/>
            <a:ext cx="12434711" cy="479744"/>
          </a:xfrm>
          <a:prstGeom prst="rect">
            <a:avLst/>
          </a:prstGeom>
          <a:solidFill>
            <a:schemeClr val="bg1"/>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sp>
        <p:nvSpPr>
          <p:cNvPr id="5" name="Rectangle 4"/>
          <p:cNvSpPr/>
          <p:nvPr/>
        </p:nvSpPr>
        <p:spPr bwMode="auto">
          <a:xfrm>
            <a:off x="882" y="1428114"/>
            <a:ext cx="6400687" cy="47548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6" name="Rectangle 5"/>
          <p:cNvSpPr/>
          <p:nvPr/>
        </p:nvSpPr>
        <p:spPr>
          <a:xfrm>
            <a:off x="311750" y="1806719"/>
            <a:ext cx="5982687" cy="3462486"/>
          </a:xfrm>
          <a:prstGeom prst="rect">
            <a:avLst/>
          </a:prstGeom>
        </p:spPr>
        <p:txBody>
          <a:bodyPr wrap="square">
            <a:spAutoFit/>
          </a:bodyPr>
          <a:lstStyle/>
          <a:p>
            <a:pPr>
              <a:spcBef>
                <a:spcPts val="1800"/>
              </a:spcBef>
            </a:pPr>
            <a:r>
              <a:rPr lang="en-US" sz="2400" dirty="0">
                <a:solidFill>
                  <a:schemeClr val="accent4"/>
                </a:solidFill>
                <a:latin typeface="+mj-lt"/>
              </a:rPr>
              <a:t>Enhancing the out of the box experience</a:t>
            </a:r>
          </a:p>
          <a:p>
            <a:pPr>
              <a:spcBef>
                <a:spcPts val="1800"/>
              </a:spcBef>
            </a:pPr>
            <a:r>
              <a:rPr lang="en-US" sz="2400" dirty="0">
                <a:solidFill>
                  <a:schemeClr val="accent4"/>
                </a:solidFill>
                <a:latin typeface="+mj-lt"/>
              </a:rPr>
              <a:t>Branding custom portals</a:t>
            </a:r>
          </a:p>
          <a:p>
            <a:pPr>
              <a:spcBef>
                <a:spcPts val="1800"/>
              </a:spcBef>
            </a:pPr>
            <a:r>
              <a:rPr lang="en-US" sz="2400" dirty="0">
                <a:solidFill>
                  <a:schemeClr val="accent4"/>
                </a:solidFill>
                <a:latin typeface="+mj-lt"/>
              </a:rPr>
              <a:t>Building custom Intranet Portals</a:t>
            </a:r>
          </a:p>
          <a:p>
            <a:pPr>
              <a:spcBef>
                <a:spcPts val="1800"/>
              </a:spcBef>
            </a:pPr>
            <a:r>
              <a:rPr lang="en-US" sz="2400" dirty="0">
                <a:solidFill>
                  <a:schemeClr val="accent4"/>
                </a:solidFill>
                <a:latin typeface="+mj-lt"/>
              </a:rPr>
              <a:t>Building custom Web Parts</a:t>
            </a:r>
          </a:p>
          <a:p>
            <a:pPr>
              <a:spcBef>
                <a:spcPts val="1800"/>
              </a:spcBef>
            </a:pPr>
            <a:r>
              <a:rPr lang="en-US" sz="2400" dirty="0">
                <a:solidFill>
                  <a:schemeClr val="accent4"/>
                </a:solidFill>
                <a:latin typeface="+mj-lt"/>
              </a:rPr>
              <a:t>Building vertical focused applications</a:t>
            </a:r>
          </a:p>
          <a:p>
            <a:pPr>
              <a:spcBef>
                <a:spcPts val="1800"/>
              </a:spcBef>
            </a:pPr>
            <a:r>
              <a:rPr lang="en-US" sz="2400" dirty="0">
                <a:solidFill>
                  <a:schemeClr val="accent4"/>
                </a:solidFill>
                <a:latin typeface="+mj-lt"/>
              </a:rPr>
              <a:t>Integrating with external systems</a:t>
            </a:r>
          </a:p>
        </p:txBody>
      </p:sp>
      <p:pic>
        <p:nvPicPr>
          <p:cNvPr id="12" name="Picture 11"/>
          <p:cNvPicPr>
            <a:picLocks noChangeAspect="1"/>
          </p:cNvPicPr>
          <p:nvPr/>
        </p:nvPicPr>
        <p:blipFill rotWithShape="1">
          <a:blip r:embed="rId3"/>
          <a:srcRect l="1014" t="1014" r="1014" b="1014"/>
          <a:stretch/>
        </p:blipFill>
        <p:spPr>
          <a:xfrm>
            <a:off x="6790567" y="1453872"/>
            <a:ext cx="4453654" cy="3120946"/>
          </a:xfrm>
          <a:prstGeom prst="rect">
            <a:avLst/>
          </a:prstGeom>
          <a:solidFill>
            <a:schemeClr val="tx1">
              <a:lumMod val="20000"/>
              <a:lumOff val="80000"/>
            </a:schemeClr>
          </a:solidFill>
          <a:ln>
            <a:solidFill>
              <a:schemeClr val="tx1">
                <a:lumMod val="20000"/>
                <a:lumOff val="80000"/>
              </a:schemeClr>
            </a:solidFill>
          </a:ln>
        </p:spPr>
      </p:pic>
      <p:pic>
        <p:nvPicPr>
          <p:cNvPr id="11" name="Picture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469861" y="3008669"/>
            <a:ext cx="1525932" cy="3123885"/>
          </a:xfrm>
          <a:prstGeom prst="rect">
            <a:avLst/>
          </a:prstGeom>
        </p:spPr>
      </p:pic>
      <p:sp>
        <p:nvSpPr>
          <p:cNvPr id="2" name="Title 1"/>
          <p:cNvSpPr>
            <a:spLocks noGrp="1"/>
          </p:cNvSpPr>
          <p:nvPr>
            <p:ph type="title"/>
          </p:nvPr>
        </p:nvSpPr>
        <p:spPr/>
        <p:txBody>
          <a:bodyPr/>
          <a:lstStyle/>
          <a:p>
            <a:r>
              <a:rPr lang="en-US" dirty="0">
                <a:solidFill>
                  <a:schemeClr val="bg1"/>
                </a:solidFill>
              </a:rPr>
              <a:t>Scenarios</a:t>
            </a:r>
          </a:p>
        </p:txBody>
      </p:sp>
    </p:spTree>
    <p:extLst>
      <p:ext uri="{BB962C8B-B14F-4D97-AF65-F5344CB8AC3E}">
        <p14:creationId xmlns:p14="http://schemas.microsoft.com/office/powerpoint/2010/main" val="13837449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bwMode="auto">
          <a:xfrm>
            <a:off x="6034906" y="1458744"/>
            <a:ext cx="6400687" cy="47548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27" name="Title 26"/>
          <p:cNvSpPr>
            <a:spLocks noGrp="1"/>
          </p:cNvSpPr>
          <p:nvPr>
            <p:ph type="title"/>
          </p:nvPr>
        </p:nvSpPr>
        <p:spPr/>
        <p:txBody>
          <a:bodyPr/>
          <a:lstStyle/>
          <a:p>
            <a:r>
              <a:rPr lang="en-US" dirty="0">
                <a:solidFill>
                  <a:schemeClr val="bg1"/>
                </a:solidFill>
              </a:rPr>
              <a:t>Client-side Web Parts</a:t>
            </a:r>
          </a:p>
        </p:txBody>
      </p:sp>
      <p:sp>
        <p:nvSpPr>
          <p:cNvPr id="53" name="Text Placeholder 3"/>
          <p:cNvSpPr>
            <a:spLocks noGrp="1"/>
          </p:cNvSpPr>
          <p:nvPr>
            <p:ph type="body" sz="quarter" idx="4294967295"/>
          </p:nvPr>
        </p:nvSpPr>
        <p:spPr>
          <a:xfrm>
            <a:off x="6269038" y="3837904"/>
            <a:ext cx="5968999" cy="2150772"/>
          </a:xfrm>
          <a:prstGeom prst="snip1Rect">
            <a:avLst>
              <a:gd name="adj" fmla="val 20108"/>
            </a:avLst>
          </a:prstGeom>
          <a:solidFill>
            <a:schemeClr val="bg2"/>
          </a:solidFill>
        </p:spPr>
        <p:txBody>
          <a:bodyPr wrap="none" lIns="182880" tIns="0" rIns="182880" bIns="0">
            <a:noAutofit/>
          </a:bodyPr>
          <a:lstStyle/>
          <a:p>
            <a:pPr marL="0" indent="0">
              <a:spcBef>
                <a:spcPts val="600"/>
              </a:spcBef>
              <a:buNone/>
            </a:pPr>
            <a:r>
              <a:rPr lang="en-US" sz="2000" dirty="0">
                <a:latin typeface="+mn-lt"/>
              </a:rPr>
              <a:t>Client-side Web Parts remain Web Parts</a:t>
            </a:r>
          </a:p>
          <a:p>
            <a:pPr marL="228600" lvl="1" indent="-228600">
              <a:spcBef>
                <a:spcPts val="600"/>
              </a:spcBef>
              <a:buFont typeface="Arial" charset="0"/>
              <a:buChar char="•"/>
            </a:pPr>
            <a:r>
              <a:rPr lang="en-US" sz="1800" dirty="0"/>
              <a:t>Built for the modern, JavaScript-driven web</a:t>
            </a:r>
          </a:p>
          <a:p>
            <a:pPr marL="228600" lvl="1" indent="-228600">
              <a:buFont typeface="Arial" charset="0"/>
              <a:buChar char="•"/>
            </a:pPr>
            <a:r>
              <a:rPr lang="en-US" sz="1800" dirty="0"/>
              <a:t>Can run directly inside a SharePoint page, </a:t>
            </a:r>
            <a:br>
              <a:rPr lang="en-US" sz="1800" dirty="0"/>
            </a:br>
            <a:r>
              <a:rPr lang="en-US" sz="1800" dirty="0"/>
              <a:t>new and existing</a:t>
            </a:r>
          </a:p>
          <a:p>
            <a:pPr marL="228600" lvl="1" indent="-228600">
              <a:buFont typeface="Arial" charset="0"/>
              <a:buChar char="•"/>
            </a:pPr>
            <a:r>
              <a:rPr lang="en-US" sz="1800" dirty="0"/>
              <a:t>Web framework agnostic</a:t>
            </a:r>
          </a:p>
          <a:p>
            <a:pPr marL="228600" lvl="1" indent="-228600">
              <a:buFont typeface="Arial" charset="0"/>
              <a:buChar char="•"/>
            </a:pPr>
            <a:r>
              <a:rPr lang="en-US" sz="1800" dirty="0"/>
              <a:t>Support both on-premises and Office 365</a:t>
            </a:r>
            <a:endParaRPr lang="en-US" sz="1036" dirty="0"/>
          </a:p>
        </p:txBody>
      </p:sp>
      <p:sp>
        <p:nvSpPr>
          <p:cNvPr id="62" name="TextBox 61"/>
          <p:cNvSpPr txBox="1"/>
          <p:nvPr/>
        </p:nvSpPr>
        <p:spPr>
          <a:xfrm>
            <a:off x="6102518" y="1382054"/>
            <a:ext cx="6412849" cy="914270"/>
          </a:xfrm>
          <a:prstGeom prst="rect">
            <a:avLst/>
          </a:prstGeom>
          <a:noFill/>
        </p:spPr>
        <p:txBody>
          <a:bodyPr wrap="square" lIns="182854" tIns="137141" rIns="182854" bIns="182854" rtlCol="0" anchor="ctr">
            <a:noAutofit/>
          </a:bodyPr>
          <a:lstStyle/>
          <a:p>
            <a:pPr defTabSz="932239">
              <a:lnSpc>
                <a:spcPct val="90000"/>
              </a:lnSpc>
              <a:spcAft>
                <a:spcPts val="612"/>
              </a:spcAft>
              <a:defRPr/>
            </a:pPr>
            <a:r>
              <a:rPr lang="en-US" sz="3200" kern="0" dirty="0">
                <a:gradFill>
                  <a:gsLst>
                    <a:gs pos="96226">
                      <a:schemeClr val="tx2"/>
                    </a:gs>
                    <a:gs pos="60000">
                      <a:schemeClr val="tx2"/>
                    </a:gs>
                  </a:gsLst>
                  <a:lin ang="5400000" scaled="0"/>
                </a:gradFill>
                <a:latin typeface="+mj-lt"/>
              </a:rPr>
              <a:t>Web Part Value</a:t>
            </a:r>
          </a:p>
        </p:txBody>
      </p:sp>
      <p:sp>
        <p:nvSpPr>
          <p:cNvPr id="63" name="Rectangle 62"/>
          <p:cNvSpPr/>
          <p:nvPr/>
        </p:nvSpPr>
        <p:spPr>
          <a:xfrm>
            <a:off x="6219824" y="2091632"/>
            <a:ext cx="6575590" cy="1477328"/>
          </a:xfrm>
          <a:prstGeom prst="rect">
            <a:avLst/>
          </a:prstGeom>
        </p:spPr>
        <p:txBody>
          <a:bodyPr wrap="square">
            <a:spAutoFit/>
          </a:bodyPr>
          <a:lstStyle/>
          <a:p>
            <a:pPr lvl="0">
              <a:spcBef>
                <a:spcPts val="400"/>
              </a:spcBef>
            </a:pPr>
            <a:r>
              <a:rPr lang="en-US" sz="1600" kern="0" dirty="0">
                <a:gradFill>
                  <a:gsLst>
                    <a:gs pos="1250">
                      <a:schemeClr val="tx1"/>
                    </a:gs>
                    <a:gs pos="100000">
                      <a:schemeClr val="tx1"/>
                    </a:gs>
                  </a:gsLst>
                  <a:lin ang="5400000" scaled="0"/>
                </a:gradFill>
              </a:rPr>
              <a:t>End users add functionality to SharePoint Experiences</a:t>
            </a:r>
          </a:p>
          <a:p>
            <a:pPr lvl="0">
              <a:spcBef>
                <a:spcPts val="400"/>
              </a:spcBef>
            </a:pPr>
            <a:r>
              <a:rPr lang="en-US" sz="1600" kern="0" dirty="0">
                <a:gradFill>
                  <a:gsLst>
                    <a:gs pos="1250">
                      <a:schemeClr val="tx1"/>
                    </a:gs>
                    <a:gs pos="100000">
                      <a:schemeClr val="tx1"/>
                    </a:gs>
                  </a:gsLst>
                  <a:lin ang="5400000" scaled="0"/>
                </a:gradFill>
              </a:rPr>
              <a:t>Configurable, reusable, purpose built components </a:t>
            </a:r>
            <a:br>
              <a:rPr lang="en-US" sz="1600" kern="0" dirty="0">
                <a:gradFill>
                  <a:gsLst>
                    <a:gs pos="1250">
                      <a:schemeClr val="tx1"/>
                    </a:gs>
                    <a:gs pos="100000">
                      <a:schemeClr val="tx1"/>
                    </a:gs>
                  </a:gsLst>
                  <a:lin ang="5400000" scaled="0"/>
                </a:gradFill>
              </a:rPr>
            </a:br>
            <a:r>
              <a:rPr lang="en-US" sz="1600" kern="0" dirty="0">
                <a:gradFill>
                  <a:gsLst>
                    <a:gs pos="1250">
                      <a:schemeClr val="tx1"/>
                    </a:gs>
                    <a:gs pos="100000">
                      <a:schemeClr val="tx1"/>
                    </a:gs>
                  </a:gsLst>
                  <a:lin ang="5400000" scaled="0"/>
                </a:gradFill>
              </a:rPr>
              <a:t>built by developers</a:t>
            </a:r>
          </a:p>
          <a:p>
            <a:pPr lvl="0">
              <a:spcBef>
                <a:spcPts val="400"/>
              </a:spcBef>
            </a:pPr>
            <a:r>
              <a:rPr lang="en-US" sz="1600" kern="0" dirty="0">
                <a:gradFill>
                  <a:gsLst>
                    <a:gs pos="1250">
                      <a:schemeClr val="tx1"/>
                    </a:gs>
                    <a:gs pos="100000">
                      <a:schemeClr val="tx1"/>
                    </a:gs>
                  </a:gsLst>
                  <a:lin ang="5400000" scaled="0"/>
                </a:gradFill>
              </a:rPr>
              <a:t>Framework for connecting related components</a:t>
            </a:r>
          </a:p>
          <a:p>
            <a:pPr lvl="0">
              <a:spcBef>
                <a:spcPts val="400"/>
              </a:spcBef>
            </a:pPr>
            <a:r>
              <a:rPr lang="en-US" sz="1600" kern="0" dirty="0">
                <a:gradFill>
                  <a:gsLst>
                    <a:gs pos="1250">
                      <a:schemeClr val="tx1"/>
                    </a:gs>
                    <a:gs pos="100000">
                      <a:schemeClr val="tx1"/>
                    </a:gs>
                  </a:gsLst>
                  <a:lin ang="5400000" scaled="0"/>
                </a:gradFill>
              </a:rPr>
              <a:t>Context aware</a:t>
            </a:r>
          </a:p>
        </p:txBody>
      </p:sp>
      <p:grpSp>
        <p:nvGrpSpPr>
          <p:cNvPr id="40" name="Group 39"/>
          <p:cNvGrpSpPr/>
          <p:nvPr/>
        </p:nvGrpSpPr>
        <p:grpSpPr>
          <a:xfrm>
            <a:off x="274640" y="1466850"/>
            <a:ext cx="5400446" cy="4724073"/>
            <a:chOff x="2070100" y="-1"/>
            <a:chExt cx="8284547" cy="6994525"/>
          </a:xfrm>
          <a:effectLst/>
        </p:grpSpPr>
        <p:pic>
          <p:nvPicPr>
            <p:cNvPr id="41" name="Picture 4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0100" y="-1"/>
              <a:ext cx="8284547" cy="6994525"/>
            </a:xfrm>
            <a:prstGeom prst="rect">
              <a:avLst/>
            </a:prstGeom>
            <a:noFill/>
            <a:ln>
              <a:solidFill>
                <a:schemeClr val="tx1">
                  <a:lumMod val="20000"/>
                  <a:lumOff val="80000"/>
                </a:schemeClr>
              </a:solidFill>
            </a:ln>
          </p:spPr>
        </p:pic>
        <p:sp>
          <p:nvSpPr>
            <p:cNvPr id="42" name="Rectangle 41"/>
            <p:cNvSpPr/>
            <p:nvPr/>
          </p:nvSpPr>
          <p:spPr bwMode="auto">
            <a:xfrm>
              <a:off x="9401908" y="11723"/>
              <a:ext cx="539261" cy="152400"/>
            </a:xfrm>
            <a:prstGeom prst="rect">
              <a:avLst/>
            </a:prstGeom>
            <a:solidFill>
              <a:srgbClr val="F2F2F2"/>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grpSp>
      <p:sp>
        <p:nvSpPr>
          <p:cNvPr id="9" name="Rectangle 8"/>
          <p:cNvSpPr/>
          <p:nvPr/>
        </p:nvSpPr>
        <p:spPr bwMode="auto">
          <a:xfrm>
            <a:off x="882" y="6529422"/>
            <a:ext cx="12434711" cy="479744"/>
          </a:xfrm>
          <a:prstGeom prst="rect">
            <a:avLst/>
          </a:prstGeom>
          <a:solidFill>
            <a:schemeClr val="bg1"/>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679355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bg/>
                                          </p:spTgt>
                                        </p:tgtEl>
                                        <p:attrNameLst>
                                          <p:attrName>style.visibility</p:attrName>
                                        </p:attrNameLst>
                                      </p:cBhvr>
                                      <p:to>
                                        <p:strVal val="visible"/>
                                      </p:to>
                                    </p:set>
                                    <p:animEffect transition="in" filter="fade">
                                      <p:cBhvr>
                                        <p:cTn id="7" dur="500"/>
                                        <p:tgtEl>
                                          <p:spTgt spid="5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animEffect transition="in" filter="fade">
                                      <p:cBhvr>
                                        <p:cTn id="11" dur="500"/>
                                        <p:tgtEl>
                                          <p:spTgt spid="53">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3">
                                            <p:txEl>
                                              <p:pRg st="1" end="1"/>
                                            </p:txEl>
                                          </p:spTgt>
                                        </p:tgtEl>
                                        <p:attrNameLst>
                                          <p:attrName>style.visibility</p:attrName>
                                        </p:attrNameLst>
                                      </p:cBhvr>
                                      <p:to>
                                        <p:strVal val="visible"/>
                                      </p:to>
                                    </p:set>
                                    <p:animEffect transition="in" filter="fade">
                                      <p:cBhvr>
                                        <p:cTn id="14" dur="500"/>
                                        <p:tgtEl>
                                          <p:spTgt spid="53">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
                                            <p:txEl>
                                              <p:pRg st="2" end="2"/>
                                            </p:txEl>
                                          </p:spTgt>
                                        </p:tgtEl>
                                        <p:attrNameLst>
                                          <p:attrName>style.visibility</p:attrName>
                                        </p:attrNameLst>
                                      </p:cBhvr>
                                      <p:to>
                                        <p:strVal val="visible"/>
                                      </p:to>
                                    </p:set>
                                    <p:animEffect transition="in" filter="fade">
                                      <p:cBhvr>
                                        <p:cTn id="17" dur="500"/>
                                        <p:tgtEl>
                                          <p:spTgt spid="5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3">
                                            <p:txEl>
                                              <p:pRg st="3" end="3"/>
                                            </p:txEl>
                                          </p:spTgt>
                                        </p:tgtEl>
                                        <p:attrNameLst>
                                          <p:attrName>style.visibility</p:attrName>
                                        </p:attrNameLst>
                                      </p:cBhvr>
                                      <p:to>
                                        <p:strVal val="visible"/>
                                      </p:to>
                                    </p:set>
                                    <p:animEffect transition="in" filter="fade">
                                      <p:cBhvr>
                                        <p:cTn id="20" dur="500"/>
                                        <p:tgtEl>
                                          <p:spTgt spid="5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3">
                                            <p:txEl>
                                              <p:pRg st="4" end="4"/>
                                            </p:txEl>
                                          </p:spTgt>
                                        </p:tgtEl>
                                        <p:attrNameLst>
                                          <p:attrName>style.visibility</p:attrName>
                                        </p:attrNameLst>
                                      </p:cBhvr>
                                      <p:to>
                                        <p:strVal val="visible"/>
                                      </p:to>
                                    </p:set>
                                    <p:animEffect transition="in" filter="fade">
                                      <p:cBhvr>
                                        <p:cTn id="23" dur="500"/>
                                        <p:tgtEl>
                                          <p:spTgt spid="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 </a:t>
            </a:r>
            <a:r>
              <a:rPr lang="en-US"/>
              <a:t>– Client Side Web Parts</a:t>
            </a:r>
            <a:endParaRPr lang="en-US" dirty="0"/>
          </a:p>
        </p:txBody>
      </p:sp>
    </p:spTree>
    <p:extLst>
      <p:ext uri="{BB962C8B-B14F-4D97-AF65-F5344CB8AC3E}">
        <p14:creationId xmlns:p14="http://schemas.microsoft.com/office/powerpoint/2010/main" val="1910584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176108" y="509588"/>
            <a:ext cx="5984326" cy="5203189"/>
            <a:chOff x="309073" y="402223"/>
            <a:chExt cx="6381237" cy="5102352"/>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073" y="402223"/>
              <a:ext cx="6381237" cy="5102352"/>
            </a:xfrm>
            <a:prstGeom prst="rect">
              <a:avLst/>
            </a:prstGeom>
            <a:noFill/>
            <a:ln>
              <a:solidFill>
                <a:schemeClr val="tx1">
                  <a:lumMod val="20000"/>
                  <a:lumOff val="80000"/>
                </a:schemeClr>
              </a:solidFill>
              <a:miter lim="800000"/>
            </a:ln>
          </p:spPr>
        </p:pic>
        <p:sp>
          <p:nvSpPr>
            <p:cNvPr id="32" name="TextBox 31"/>
            <p:cNvSpPr txBox="1"/>
            <p:nvPr/>
          </p:nvSpPr>
          <p:spPr>
            <a:xfrm>
              <a:off x="972767" y="680937"/>
              <a:ext cx="3022059" cy="109918"/>
            </a:xfrm>
            <a:prstGeom prst="rect">
              <a:avLst/>
            </a:prstGeom>
            <a:solidFill>
              <a:srgbClr val="000000"/>
            </a:solidFill>
            <a:ln>
              <a:solidFill>
                <a:schemeClr val="tx1"/>
              </a:solidFill>
              <a:miter lim="800000"/>
            </a:ln>
          </p:spPr>
          <p:txBody>
            <a:bodyPr wrap="square" lIns="0" tIns="0" rIns="0" bIns="0" rtlCol="0">
              <a:spAutoFit/>
            </a:bodyPr>
            <a:lstStyle/>
            <a:p>
              <a:pPr defTabSz="932597">
                <a:defRPr/>
              </a:pPr>
              <a:r>
                <a:rPr lang="en-US" sz="714" kern="0" dirty="0">
                  <a:gradFill>
                    <a:gsLst>
                      <a:gs pos="0">
                        <a:srgbClr val="FFFFFF">
                          <a:lumMod val="75000"/>
                          <a:lumOff val="25000"/>
                        </a:srgbClr>
                      </a:gs>
                      <a:gs pos="80000">
                        <a:srgbClr val="FFFFFF">
                          <a:lumMod val="65000"/>
                          <a:lumOff val="35000"/>
                        </a:srgbClr>
                      </a:gs>
                    </a:gsLst>
                    <a:lin ang="16200000" scaled="0"/>
                  </a:gradFill>
                  <a:latin typeface="Segoe UI Light" pitchFamily="34" charset="0"/>
                </a:rPr>
                <a:t>https://contoso.sharepoint.com/sites/learning/Default.aspx</a:t>
              </a:r>
            </a:p>
          </p:txBody>
        </p:sp>
      </p:grpSp>
      <p:pic>
        <p:nvPicPr>
          <p:cNvPr id="33" name="Picture 32"/>
          <p:cNvPicPr>
            <a:picLocks noChangeAspect="1"/>
          </p:cNvPicPr>
          <p:nvPr/>
        </p:nvPicPr>
        <p:blipFill>
          <a:blip r:embed="rId4"/>
          <a:stretch>
            <a:fillRect/>
          </a:stretch>
        </p:blipFill>
        <p:spPr>
          <a:xfrm>
            <a:off x="1205730" y="975627"/>
            <a:ext cx="5925077" cy="213692"/>
          </a:xfrm>
          <a:prstGeom prst="rect">
            <a:avLst/>
          </a:prstGeom>
        </p:spPr>
      </p:pic>
      <p:grpSp>
        <p:nvGrpSpPr>
          <p:cNvPr id="34" name="Group 33"/>
          <p:cNvGrpSpPr/>
          <p:nvPr/>
        </p:nvGrpSpPr>
        <p:grpSpPr>
          <a:xfrm>
            <a:off x="1200632" y="1180364"/>
            <a:ext cx="5930175" cy="4427044"/>
            <a:chOff x="462129" y="1059999"/>
            <a:chExt cx="5815249" cy="4341249"/>
          </a:xfrm>
        </p:grpSpPr>
        <p:pic>
          <p:nvPicPr>
            <p:cNvPr id="35" name="Picture 34"/>
            <p:cNvPicPr>
              <a:picLocks noChangeAspect="1"/>
            </p:cNvPicPr>
            <p:nvPr/>
          </p:nvPicPr>
          <p:blipFill rotWithShape="1">
            <a:blip r:embed="rId5"/>
            <a:srcRect r="148" b="3996"/>
            <a:stretch/>
          </p:blipFill>
          <p:spPr>
            <a:xfrm>
              <a:off x="1317367" y="1059999"/>
              <a:ext cx="4960011" cy="603794"/>
            </a:xfrm>
            <a:prstGeom prst="rect">
              <a:avLst/>
            </a:prstGeom>
          </p:spPr>
        </p:pic>
        <p:pic>
          <p:nvPicPr>
            <p:cNvPr id="36" name="Picture 35"/>
            <p:cNvPicPr>
              <a:picLocks noChangeAspect="1"/>
            </p:cNvPicPr>
            <p:nvPr/>
          </p:nvPicPr>
          <p:blipFill>
            <a:blip r:embed="rId6"/>
            <a:stretch>
              <a:fillRect/>
            </a:stretch>
          </p:blipFill>
          <p:spPr>
            <a:xfrm>
              <a:off x="462129" y="1067373"/>
              <a:ext cx="866775" cy="4333875"/>
            </a:xfrm>
            <a:prstGeom prst="rect">
              <a:avLst/>
            </a:prstGeom>
          </p:spPr>
        </p:pic>
      </p:grpSp>
      <p:pic>
        <p:nvPicPr>
          <p:cNvPr id="37" name="Picture 36"/>
          <p:cNvPicPr>
            <a:picLocks noChangeAspect="1"/>
          </p:cNvPicPr>
          <p:nvPr/>
        </p:nvPicPr>
        <p:blipFill>
          <a:blip r:embed="rId7"/>
          <a:stretch>
            <a:fillRect/>
          </a:stretch>
        </p:blipFill>
        <p:spPr>
          <a:xfrm>
            <a:off x="5073610" y="1896638"/>
            <a:ext cx="2020354" cy="3632752"/>
          </a:xfrm>
          <a:prstGeom prst="rect">
            <a:avLst/>
          </a:prstGeom>
        </p:spPr>
      </p:pic>
      <p:pic>
        <p:nvPicPr>
          <p:cNvPr id="38" name="Picture 37"/>
          <p:cNvPicPr>
            <a:picLocks noChangeAspect="1"/>
          </p:cNvPicPr>
          <p:nvPr/>
        </p:nvPicPr>
        <p:blipFill>
          <a:blip r:embed="rId8"/>
          <a:stretch>
            <a:fillRect/>
          </a:stretch>
        </p:blipFill>
        <p:spPr>
          <a:xfrm>
            <a:off x="2217812" y="1908980"/>
            <a:ext cx="2739134" cy="1738671"/>
          </a:xfrm>
          <a:prstGeom prst="rect">
            <a:avLst/>
          </a:prstGeom>
        </p:spPr>
      </p:pic>
      <p:pic>
        <p:nvPicPr>
          <p:cNvPr id="39" name="Picture 38"/>
          <p:cNvPicPr>
            <a:picLocks noChangeAspect="1"/>
          </p:cNvPicPr>
          <p:nvPr/>
        </p:nvPicPr>
        <p:blipFill>
          <a:blip r:embed="rId9"/>
          <a:stretch>
            <a:fillRect/>
          </a:stretch>
        </p:blipFill>
        <p:spPr>
          <a:xfrm>
            <a:off x="2246953" y="3567100"/>
            <a:ext cx="2709994" cy="1039316"/>
          </a:xfrm>
          <a:prstGeom prst="rect">
            <a:avLst/>
          </a:prstGeom>
        </p:spPr>
      </p:pic>
      <p:pic>
        <p:nvPicPr>
          <p:cNvPr id="40" name="Picture 39"/>
          <p:cNvPicPr>
            <a:picLocks noChangeAspect="1"/>
          </p:cNvPicPr>
          <p:nvPr/>
        </p:nvPicPr>
        <p:blipFill>
          <a:blip r:embed="rId10"/>
          <a:stretch>
            <a:fillRect/>
          </a:stretch>
        </p:blipFill>
        <p:spPr>
          <a:xfrm>
            <a:off x="2220172" y="4484925"/>
            <a:ext cx="2719708" cy="1019890"/>
          </a:xfrm>
          <a:prstGeom prst="rect">
            <a:avLst/>
          </a:prstGeom>
        </p:spPr>
      </p:pic>
      <p:grpSp>
        <p:nvGrpSpPr>
          <p:cNvPr id="41" name="Group 40"/>
          <p:cNvGrpSpPr/>
          <p:nvPr/>
        </p:nvGrpSpPr>
        <p:grpSpPr>
          <a:xfrm>
            <a:off x="8148252" y="1352489"/>
            <a:ext cx="3353964" cy="1000208"/>
            <a:chOff x="7988343" y="1218140"/>
            <a:chExt cx="3288499" cy="980685"/>
          </a:xfrm>
          <a:noFill/>
        </p:grpSpPr>
        <p:sp>
          <p:nvSpPr>
            <p:cNvPr id="42" name="Rounded Rectangle 41"/>
            <p:cNvSpPr/>
            <p:nvPr/>
          </p:nvSpPr>
          <p:spPr bwMode="auto">
            <a:xfrm>
              <a:off x="7988343" y="1218140"/>
              <a:ext cx="3288499" cy="980685"/>
            </a:xfrm>
            <a:prstGeom prst="roundRect">
              <a:avLst>
                <a:gd name="adj" fmla="val 0"/>
              </a:avLst>
            </a:prstGeom>
            <a:grpFill/>
            <a:ln>
              <a:solidFill>
                <a:schemeClr val="tx1">
                  <a:lumMod val="20000"/>
                  <a:lumOff val="80000"/>
                </a:schemeClr>
              </a:solidFill>
              <a:miter lim="800000"/>
            </a:ln>
          </p:spPr>
          <p:txBody>
            <a:bodyPr wrap="square" rtlCol="0">
              <a:spAutoFit/>
            </a:bodyPr>
            <a:lstStyle/>
            <a:p>
              <a:pPr algn="ctr" defTabSz="932597"/>
              <a:r>
                <a:rPr lang="en-US" sz="2856" kern="0" dirty="0">
                  <a:gradFill>
                    <a:gsLst>
                      <a:gs pos="96226">
                        <a:schemeClr val="tx2"/>
                      </a:gs>
                      <a:gs pos="60000">
                        <a:schemeClr val="tx2"/>
                      </a:gs>
                    </a:gsLst>
                    <a:lin ang="5400000" scaled="0"/>
                  </a:gradFill>
                  <a:cs typeface="Segoe UI" panose="020B0502040204020203" pitchFamily="34" charset="0"/>
                </a:rPr>
                <a:t>Azure</a:t>
              </a:r>
            </a:p>
            <a:p>
              <a:pPr algn="ctr" defTabSz="932597"/>
              <a:endParaRPr lang="en-US" sz="2856" kern="0" dirty="0">
                <a:gradFill>
                  <a:gsLst>
                    <a:gs pos="96226">
                      <a:schemeClr val="tx2"/>
                    </a:gs>
                    <a:gs pos="60000">
                      <a:schemeClr val="tx2"/>
                    </a:gs>
                  </a:gsLst>
                  <a:lin ang="5400000" scaled="0"/>
                </a:gradFill>
                <a:cs typeface="Segoe UI" panose="020B0502040204020203" pitchFamily="34" charset="0"/>
              </a:endParaRPr>
            </a:p>
          </p:txBody>
        </p:sp>
        <p:sp>
          <p:nvSpPr>
            <p:cNvPr id="43" name="Rectangle 42"/>
            <p:cNvSpPr/>
            <p:nvPr/>
          </p:nvSpPr>
          <p:spPr bwMode="auto">
            <a:xfrm>
              <a:off x="7988343" y="1760007"/>
              <a:ext cx="3266085" cy="301769"/>
            </a:xfrm>
            <a:prstGeom prst="rect">
              <a:avLst/>
            </a:prstGeom>
            <a:grpFill/>
            <a:ln>
              <a:noFill/>
              <a:miter lim="800000"/>
            </a:ln>
          </p:spPr>
          <p:txBody>
            <a:bodyPr wrap="square" rtlCol="0">
              <a:spAutoFit/>
            </a:bodyPr>
            <a:lstStyle/>
            <a:p>
              <a:pPr algn="ctr" defTabSz="932597">
                <a:defRPr/>
              </a:pPr>
              <a:r>
                <a:rPr lang="en-US" sz="1400" kern="0" dirty="0">
                  <a:gradFill>
                    <a:gsLst>
                      <a:gs pos="96226">
                        <a:schemeClr val="tx2"/>
                      </a:gs>
                      <a:gs pos="60000">
                        <a:schemeClr val="tx2"/>
                      </a:gs>
                    </a:gsLst>
                    <a:lin ang="5400000" scaled="0"/>
                  </a:gradFill>
                  <a:cs typeface="Segoe UI" panose="020B0502040204020203" pitchFamily="34" charset="0"/>
                </a:rPr>
                <a:t>…or 3rd Party Provider Hosted App</a:t>
              </a:r>
            </a:p>
          </p:txBody>
        </p:sp>
      </p:grpSp>
      <p:grpSp>
        <p:nvGrpSpPr>
          <p:cNvPr id="44" name="Group 43"/>
          <p:cNvGrpSpPr/>
          <p:nvPr/>
        </p:nvGrpSpPr>
        <p:grpSpPr>
          <a:xfrm>
            <a:off x="8154597" y="3234067"/>
            <a:ext cx="3353963" cy="1438856"/>
            <a:chOff x="7994564" y="3062990"/>
            <a:chExt cx="3288498" cy="1410770"/>
          </a:xfrm>
          <a:noFill/>
        </p:grpSpPr>
        <p:sp>
          <p:nvSpPr>
            <p:cNvPr id="45" name="Rounded Rectangle 44"/>
            <p:cNvSpPr/>
            <p:nvPr/>
          </p:nvSpPr>
          <p:spPr bwMode="auto">
            <a:xfrm>
              <a:off x="7994564" y="3062990"/>
              <a:ext cx="3288498" cy="1410770"/>
            </a:xfrm>
            <a:prstGeom prst="roundRect">
              <a:avLst>
                <a:gd name="adj" fmla="val 1186"/>
              </a:avLst>
            </a:prstGeom>
            <a:grpFill/>
            <a:ln>
              <a:solidFill>
                <a:schemeClr val="tx1">
                  <a:lumMod val="20000"/>
                  <a:lumOff val="80000"/>
                </a:schemeClr>
              </a:solidFill>
            </a:ln>
          </p:spPr>
          <p:txBody>
            <a:bodyPr wrap="square" rtlCol="0">
              <a:spAutoFit/>
            </a:bodyPr>
            <a:lstStyle/>
            <a:p>
              <a:pPr algn="ctr" defTabSz="932597">
                <a:defRPr/>
              </a:pPr>
              <a:endParaRPr lang="en-US" sz="2856" kern="0" dirty="0">
                <a:gradFill>
                  <a:gsLst>
                    <a:gs pos="96226">
                      <a:schemeClr val="tx2"/>
                    </a:gs>
                    <a:gs pos="60000">
                      <a:schemeClr val="tx2"/>
                    </a:gs>
                  </a:gsLst>
                  <a:lin ang="5400000" scaled="0"/>
                </a:gradFill>
                <a:cs typeface="Segoe UI" panose="020B0502040204020203" pitchFamily="34" charset="0"/>
              </a:endParaRPr>
            </a:p>
            <a:p>
              <a:pPr algn="ctr" defTabSz="932597">
                <a:defRPr/>
              </a:pPr>
              <a:endParaRPr lang="en-US" sz="2856" kern="0" dirty="0">
                <a:gradFill>
                  <a:gsLst>
                    <a:gs pos="96226">
                      <a:schemeClr val="tx2"/>
                    </a:gs>
                    <a:gs pos="60000">
                      <a:schemeClr val="tx2"/>
                    </a:gs>
                  </a:gsLst>
                  <a:lin ang="5400000" scaled="0"/>
                </a:gradFill>
                <a:cs typeface="Segoe UI" panose="020B0502040204020203" pitchFamily="34" charset="0"/>
              </a:endParaRPr>
            </a:p>
            <a:p>
              <a:pPr algn="ctr" defTabSz="932597">
                <a:defRPr/>
              </a:pPr>
              <a:r>
                <a:rPr lang="en-US" sz="2856" kern="0" dirty="0">
                  <a:gradFill>
                    <a:gsLst>
                      <a:gs pos="96226">
                        <a:schemeClr val="tx2"/>
                      </a:gs>
                      <a:gs pos="60000">
                        <a:schemeClr val="tx2"/>
                      </a:gs>
                    </a:gsLst>
                    <a:lin ang="5400000" scaled="0"/>
                  </a:gradFill>
                  <a:cs typeface="Segoe UI" panose="020B0502040204020203" pitchFamily="34" charset="0"/>
                </a:rPr>
                <a:t>Office 365</a:t>
              </a:r>
            </a:p>
          </p:txBody>
        </p:sp>
        <p:sp>
          <p:nvSpPr>
            <p:cNvPr id="46" name="Rounded Rectangle 45"/>
            <p:cNvSpPr/>
            <p:nvPr/>
          </p:nvSpPr>
          <p:spPr bwMode="auto">
            <a:xfrm>
              <a:off x="9258623" y="3322605"/>
              <a:ext cx="862043" cy="500849"/>
            </a:xfrm>
            <a:prstGeom prst="roundRect">
              <a:avLst>
                <a:gd name="adj" fmla="val 0"/>
              </a:avLst>
            </a:prstGeom>
            <a:grpFill/>
            <a:ln w="38100">
              <a:solidFill>
                <a:schemeClr val="tx2"/>
              </a:solidFill>
              <a:miter lim="800000"/>
            </a:ln>
          </p:spPr>
          <p:txBody>
            <a:bodyPr wrap="square" lIns="0" rIns="0" rtlCol="0" anchor="ctr">
              <a:noAutofit/>
            </a:bodyPr>
            <a:lstStyle/>
            <a:p>
              <a:pPr algn="ctr" defTabSz="932597">
                <a:defRPr/>
              </a:pPr>
              <a:r>
                <a:rPr lang="en-US" sz="1400" kern="0" dirty="0">
                  <a:gradFill>
                    <a:gsLst>
                      <a:gs pos="96226">
                        <a:schemeClr val="tx2"/>
                      </a:gs>
                      <a:gs pos="60000">
                        <a:schemeClr val="tx2"/>
                      </a:gs>
                    </a:gsLst>
                    <a:lin ang="5400000" scaled="0"/>
                  </a:gradFill>
                  <a:cs typeface="Segoe UI" panose="020B0502040204020203" pitchFamily="34" charset="0"/>
                </a:rPr>
                <a:t>Exchange</a:t>
              </a:r>
            </a:p>
          </p:txBody>
        </p:sp>
        <p:sp>
          <p:nvSpPr>
            <p:cNvPr id="47" name="Rounded Rectangle 46"/>
            <p:cNvSpPr/>
            <p:nvPr/>
          </p:nvSpPr>
          <p:spPr bwMode="auto">
            <a:xfrm>
              <a:off x="10219737" y="3330399"/>
              <a:ext cx="806864" cy="493054"/>
            </a:xfrm>
            <a:prstGeom prst="roundRect">
              <a:avLst>
                <a:gd name="adj" fmla="val 0"/>
              </a:avLst>
            </a:prstGeom>
            <a:grpFill/>
            <a:ln>
              <a:solidFill>
                <a:schemeClr val="tx1">
                  <a:lumMod val="20000"/>
                  <a:lumOff val="80000"/>
                </a:schemeClr>
              </a:solidFill>
              <a:miter lim="800000"/>
            </a:ln>
          </p:spPr>
          <p:txBody>
            <a:bodyPr wrap="square" lIns="0" rIns="0" rtlCol="0" anchor="ctr">
              <a:noAutofit/>
            </a:bodyPr>
            <a:lstStyle/>
            <a:p>
              <a:pPr algn="ctr" defTabSz="932597">
                <a:defRPr/>
              </a:pPr>
              <a:r>
                <a:rPr lang="en-US" sz="1400" kern="0" dirty="0">
                  <a:gradFill>
                    <a:gsLst>
                      <a:gs pos="96226">
                        <a:schemeClr val="tx2"/>
                      </a:gs>
                      <a:gs pos="60000">
                        <a:schemeClr val="tx2"/>
                      </a:gs>
                    </a:gsLst>
                    <a:lin ang="5400000" scaled="0"/>
                  </a:gradFill>
                  <a:cs typeface="Segoe UI" panose="020B0502040204020203" pitchFamily="34" charset="0"/>
                </a:rPr>
                <a:t>Delve</a:t>
              </a:r>
            </a:p>
          </p:txBody>
        </p:sp>
        <p:sp>
          <p:nvSpPr>
            <p:cNvPr id="48" name="Rounded Rectangle 47"/>
            <p:cNvSpPr/>
            <p:nvPr/>
          </p:nvSpPr>
          <p:spPr bwMode="auto">
            <a:xfrm>
              <a:off x="8181204" y="3334841"/>
              <a:ext cx="959671" cy="488612"/>
            </a:xfrm>
            <a:prstGeom prst="roundRect">
              <a:avLst>
                <a:gd name="adj" fmla="val 0"/>
              </a:avLst>
            </a:prstGeom>
            <a:grpFill/>
            <a:ln>
              <a:solidFill>
                <a:schemeClr val="tx1">
                  <a:lumMod val="20000"/>
                  <a:lumOff val="80000"/>
                </a:schemeClr>
              </a:solidFill>
              <a:miter lim="800000"/>
            </a:ln>
          </p:spPr>
          <p:txBody>
            <a:bodyPr wrap="square" lIns="0" rIns="0" rtlCol="0" anchor="ctr">
              <a:noAutofit/>
            </a:bodyPr>
            <a:lstStyle/>
            <a:p>
              <a:pPr algn="ctr" defTabSz="932597">
                <a:defRPr/>
              </a:pPr>
              <a:r>
                <a:rPr lang="en-US" sz="1400" kern="0" dirty="0">
                  <a:gradFill>
                    <a:gsLst>
                      <a:gs pos="96226">
                        <a:schemeClr val="tx2"/>
                      </a:gs>
                      <a:gs pos="60000">
                        <a:schemeClr val="tx2"/>
                      </a:gs>
                    </a:gsLst>
                    <a:lin ang="5400000" scaled="0"/>
                  </a:gradFill>
                  <a:cs typeface="Segoe UI" panose="020B0502040204020203" pitchFamily="34" charset="0"/>
                </a:rPr>
                <a:t>SharePoint</a:t>
              </a:r>
            </a:p>
          </p:txBody>
        </p:sp>
      </p:grpSp>
      <p:sp>
        <p:nvSpPr>
          <p:cNvPr id="49" name="Rounded Rectangle 48"/>
          <p:cNvSpPr/>
          <p:nvPr/>
        </p:nvSpPr>
        <p:spPr>
          <a:xfrm>
            <a:off x="2137811" y="4477404"/>
            <a:ext cx="2819135" cy="1122483"/>
          </a:xfrm>
          <a:prstGeom prst="roundRect">
            <a:avLst>
              <a:gd name="adj" fmla="val 0"/>
            </a:avLst>
          </a:prstGeom>
          <a:noFill/>
          <a:ln w="38100" cap="flat" cmpd="sng" algn="ctr">
            <a:solidFill>
              <a:schemeClr val="accent3"/>
            </a:solidFill>
            <a:prstDash val="solid"/>
            <a:miter lim="800000"/>
          </a:ln>
          <a:effectLst/>
        </p:spPr>
        <p:txBody>
          <a:bodyPr rtlCol="0" anchor="ctr"/>
          <a:lstStyle/>
          <a:p>
            <a:pPr algn="ctr" defTabSz="932597">
              <a:defRPr/>
            </a:pPr>
            <a:endParaRPr lang="en-US" sz="1836" kern="0">
              <a:solidFill>
                <a:srgbClr val="FFFFFF"/>
              </a:solidFill>
              <a:latin typeface="Segoe UI"/>
            </a:endParaRPr>
          </a:p>
        </p:txBody>
      </p:sp>
      <p:sp>
        <p:nvSpPr>
          <p:cNvPr id="50" name="Rounded Rectangle 49"/>
          <p:cNvSpPr/>
          <p:nvPr/>
        </p:nvSpPr>
        <p:spPr>
          <a:xfrm>
            <a:off x="8339626" y="3497711"/>
            <a:ext cx="997004" cy="511956"/>
          </a:xfrm>
          <a:prstGeom prst="roundRect">
            <a:avLst>
              <a:gd name="adj" fmla="val 0"/>
            </a:avLst>
          </a:prstGeom>
          <a:noFill/>
          <a:ln w="38100" cap="flat" cmpd="sng" algn="ctr">
            <a:solidFill>
              <a:schemeClr val="tx2"/>
            </a:solidFill>
            <a:prstDash val="solid"/>
            <a:miter lim="800000"/>
          </a:ln>
          <a:effectLst/>
        </p:spPr>
        <p:txBody>
          <a:bodyPr rtlCol="0" anchor="ctr"/>
          <a:lstStyle/>
          <a:p>
            <a:pPr algn="ctr" defTabSz="932597">
              <a:defRPr/>
            </a:pPr>
            <a:endParaRPr lang="en-US" sz="1836" kern="0">
              <a:gradFill>
                <a:gsLst>
                  <a:gs pos="96226">
                    <a:schemeClr val="tx2"/>
                  </a:gs>
                  <a:gs pos="60000">
                    <a:schemeClr val="tx2"/>
                  </a:gs>
                </a:gsLst>
                <a:lin ang="5400000" scaled="0"/>
              </a:gradFill>
              <a:latin typeface="Segoe UI"/>
            </a:endParaRPr>
          </a:p>
        </p:txBody>
      </p:sp>
      <p:sp>
        <p:nvSpPr>
          <p:cNvPr id="51" name="Rounded Rectangle 50"/>
          <p:cNvSpPr/>
          <p:nvPr/>
        </p:nvSpPr>
        <p:spPr>
          <a:xfrm>
            <a:off x="2134051" y="3567101"/>
            <a:ext cx="2826656" cy="917825"/>
          </a:xfrm>
          <a:prstGeom prst="roundRect">
            <a:avLst>
              <a:gd name="adj" fmla="val 0"/>
            </a:avLst>
          </a:prstGeom>
          <a:noFill/>
          <a:ln w="38100" cap="flat" cmpd="sng" algn="ctr">
            <a:solidFill>
              <a:schemeClr val="accent3"/>
            </a:solidFill>
            <a:prstDash val="solid"/>
            <a:miter lim="800000"/>
          </a:ln>
          <a:effectLst/>
        </p:spPr>
        <p:txBody>
          <a:bodyPr rtlCol="0" anchor="ctr"/>
          <a:lstStyle/>
          <a:p>
            <a:pPr algn="ctr" defTabSz="932597">
              <a:defRPr/>
            </a:pPr>
            <a:endParaRPr lang="en-US" sz="1836" kern="0">
              <a:solidFill>
                <a:srgbClr val="FFFFFF"/>
              </a:solidFill>
              <a:latin typeface="Segoe UI"/>
            </a:endParaRPr>
          </a:p>
        </p:txBody>
      </p:sp>
      <p:sp>
        <p:nvSpPr>
          <p:cNvPr id="52" name="Rounded Rectangle 51"/>
          <p:cNvSpPr/>
          <p:nvPr/>
        </p:nvSpPr>
        <p:spPr>
          <a:xfrm>
            <a:off x="8125392" y="1352489"/>
            <a:ext cx="3353964" cy="1013827"/>
          </a:xfrm>
          <a:prstGeom prst="roundRect">
            <a:avLst>
              <a:gd name="adj" fmla="val 0"/>
            </a:avLst>
          </a:prstGeom>
          <a:noFill/>
          <a:ln w="31750" cap="flat" cmpd="sng" algn="ctr">
            <a:solidFill>
              <a:schemeClr val="tx2"/>
            </a:solidFill>
            <a:prstDash val="solid"/>
            <a:miter lim="800000"/>
          </a:ln>
          <a:effectLst/>
        </p:spPr>
        <p:txBody>
          <a:bodyPr rtlCol="0" anchor="ctr"/>
          <a:lstStyle/>
          <a:p>
            <a:pPr algn="ctr" defTabSz="932597">
              <a:defRPr/>
            </a:pPr>
            <a:endParaRPr lang="en-US" sz="1836" kern="0">
              <a:gradFill>
                <a:gsLst>
                  <a:gs pos="96226">
                    <a:schemeClr val="tx2"/>
                  </a:gs>
                  <a:gs pos="60000">
                    <a:schemeClr val="tx2"/>
                  </a:gs>
                </a:gsLst>
                <a:lin ang="5400000" scaled="0"/>
              </a:gradFill>
              <a:latin typeface="Segoe UI"/>
            </a:endParaRPr>
          </a:p>
        </p:txBody>
      </p:sp>
      <p:sp>
        <p:nvSpPr>
          <p:cNvPr id="53" name="Rectangle 52"/>
          <p:cNvSpPr/>
          <p:nvPr/>
        </p:nvSpPr>
        <p:spPr>
          <a:xfrm>
            <a:off x="2130290" y="1908980"/>
            <a:ext cx="2826656" cy="1654360"/>
          </a:xfrm>
          <a:prstGeom prst="rect">
            <a:avLst/>
          </a:prstGeom>
          <a:noFill/>
          <a:ln w="38100" cap="flat" cmpd="sng" algn="ctr">
            <a:solidFill>
              <a:schemeClr val="accent3"/>
            </a:solidFill>
            <a:prstDash val="solid"/>
            <a:miter lim="800000"/>
          </a:ln>
          <a:effectLst/>
        </p:spPr>
        <p:txBody>
          <a:bodyPr rtlCol="0" anchor="ctr"/>
          <a:lstStyle/>
          <a:p>
            <a:pPr algn="ctr" defTabSz="932597">
              <a:defRPr/>
            </a:pPr>
            <a:endParaRPr lang="en-US" sz="1836" kern="0">
              <a:solidFill>
                <a:srgbClr val="FFFFFF"/>
              </a:solidFill>
              <a:latin typeface="Segoe UI"/>
            </a:endParaRPr>
          </a:p>
        </p:txBody>
      </p:sp>
      <p:sp>
        <p:nvSpPr>
          <p:cNvPr id="54" name="Rounded Rectangle 53"/>
          <p:cNvSpPr/>
          <p:nvPr/>
        </p:nvSpPr>
        <p:spPr>
          <a:xfrm>
            <a:off x="10424067" y="3498851"/>
            <a:ext cx="824790" cy="502490"/>
          </a:xfrm>
          <a:prstGeom prst="roundRect">
            <a:avLst>
              <a:gd name="adj" fmla="val 0"/>
            </a:avLst>
          </a:prstGeom>
          <a:noFill/>
          <a:ln w="38100" cap="flat" cmpd="sng" algn="ctr">
            <a:solidFill>
              <a:schemeClr val="tx2"/>
            </a:solidFill>
            <a:prstDash val="solid"/>
            <a:miter lim="800000"/>
          </a:ln>
          <a:effectLst/>
        </p:spPr>
        <p:txBody>
          <a:bodyPr rtlCol="0" anchor="ctr"/>
          <a:lstStyle/>
          <a:p>
            <a:pPr algn="ctr" defTabSz="932597">
              <a:defRPr/>
            </a:pPr>
            <a:endParaRPr lang="en-US" sz="1836" kern="0">
              <a:gradFill>
                <a:gsLst>
                  <a:gs pos="96226">
                    <a:schemeClr val="tx2"/>
                  </a:gs>
                  <a:gs pos="60000">
                    <a:schemeClr val="tx2"/>
                  </a:gs>
                </a:gsLst>
                <a:lin ang="5400000" scaled="0"/>
              </a:gradFill>
              <a:latin typeface="Segoe UI"/>
            </a:endParaRPr>
          </a:p>
        </p:txBody>
      </p:sp>
      <p:sp>
        <p:nvSpPr>
          <p:cNvPr id="55" name="Rounded Rectangle 54"/>
          <p:cNvSpPr/>
          <p:nvPr/>
        </p:nvSpPr>
        <p:spPr>
          <a:xfrm>
            <a:off x="5073610" y="1892213"/>
            <a:ext cx="2020354" cy="3707673"/>
          </a:xfrm>
          <a:prstGeom prst="roundRect">
            <a:avLst>
              <a:gd name="adj" fmla="val 0"/>
            </a:avLst>
          </a:prstGeom>
          <a:noFill/>
          <a:ln w="38100" cap="flat" cmpd="sng" algn="ctr">
            <a:solidFill>
              <a:schemeClr val="accent3"/>
            </a:solidFill>
            <a:prstDash val="solid"/>
            <a:miter lim="800000"/>
          </a:ln>
          <a:effectLst/>
        </p:spPr>
        <p:txBody>
          <a:bodyPr rtlCol="0" anchor="ctr"/>
          <a:lstStyle/>
          <a:p>
            <a:pPr algn="ctr" defTabSz="932597">
              <a:defRPr/>
            </a:pPr>
            <a:endParaRPr lang="en-US" sz="1836" kern="0">
              <a:solidFill>
                <a:srgbClr val="FFFFFF"/>
              </a:solidFill>
              <a:latin typeface="Segoe UI"/>
            </a:endParaRPr>
          </a:p>
        </p:txBody>
      </p:sp>
      <p:sp>
        <p:nvSpPr>
          <p:cNvPr id="56" name="Rounded Rectangle 55"/>
          <p:cNvSpPr/>
          <p:nvPr/>
        </p:nvSpPr>
        <p:spPr>
          <a:xfrm>
            <a:off x="8121150" y="3234066"/>
            <a:ext cx="3358206" cy="1452234"/>
          </a:xfrm>
          <a:prstGeom prst="roundRect">
            <a:avLst>
              <a:gd name="adj" fmla="val 0"/>
            </a:avLst>
          </a:prstGeom>
          <a:noFill/>
          <a:ln w="31750" cap="flat" cmpd="sng" algn="ctr">
            <a:solidFill>
              <a:schemeClr val="tx2"/>
            </a:solidFill>
            <a:prstDash val="solid"/>
            <a:miter lim="800000"/>
          </a:ln>
          <a:effectLst/>
        </p:spPr>
        <p:txBody>
          <a:bodyPr rtlCol="0" anchor="ctr"/>
          <a:lstStyle/>
          <a:p>
            <a:pPr algn="ctr" defTabSz="932597">
              <a:defRPr/>
            </a:pPr>
            <a:endParaRPr lang="en-US" sz="1836" kern="0">
              <a:gradFill>
                <a:gsLst>
                  <a:gs pos="96226">
                    <a:schemeClr val="tx2"/>
                  </a:gs>
                  <a:gs pos="60000">
                    <a:schemeClr val="tx2"/>
                  </a:gs>
                </a:gsLst>
                <a:lin ang="5400000" scaled="0"/>
              </a:gradFill>
              <a:latin typeface="Segoe UI"/>
            </a:endParaRPr>
          </a:p>
        </p:txBody>
      </p:sp>
      <p:sp>
        <p:nvSpPr>
          <p:cNvPr id="57" name="Rectangle 56"/>
          <p:cNvSpPr/>
          <p:nvPr/>
        </p:nvSpPr>
        <p:spPr>
          <a:xfrm>
            <a:off x="882" y="5961244"/>
            <a:ext cx="12434711" cy="10332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60" tIns="46630" rIns="93260" bIns="46630" numCol="1" spcCol="0" rtlCol="0" fromWordArt="0" anchor="ctr" anchorCtr="0" forceAA="0" compatLnSpc="1">
            <a:prstTxWarp prst="textNoShape">
              <a:avLst/>
            </a:prstTxWarp>
            <a:noAutofit/>
          </a:bodyPr>
          <a:lstStyle/>
          <a:p>
            <a:pPr algn="ctr"/>
            <a:r>
              <a:rPr lang="en-US" sz="4896" dirty="0">
                <a:solidFill>
                  <a:schemeClr val="accent4"/>
                </a:solidFill>
                <a:latin typeface="Segoe UI Light" panose="020B0502040204020203" pitchFamily="34" charset="0"/>
                <a:cs typeface="Segoe UI Light" panose="020B0502040204020203" pitchFamily="34" charset="0"/>
              </a:rPr>
              <a:t>Web Parts &amp; Canvas</a:t>
            </a:r>
          </a:p>
        </p:txBody>
      </p:sp>
    </p:spTree>
    <p:extLst>
      <p:ext uri="{BB962C8B-B14F-4D97-AF65-F5344CB8AC3E}">
        <p14:creationId xmlns:p14="http://schemas.microsoft.com/office/powerpoint/2010/main" val="19721411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wheel(1)">
                                      <p:cBhvr>
                                        <p:cTn id="15" dur="1500"/>
                                        <p:tgtEl>
                                          <p:spTgt spid="49"/>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heel(1)">
                                      <p:cBhvr>
                                        <p:cTn id="18" dur="1500"/>
                                        <p:tgtEl>
                                          <p:spTgt spid="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49"/>
                                        </p:tgtEl>
                                      </p:cBhvr>
                                    </p:animEffect>
                                    <p:set>
                                      <p:cBhvr>
                                        <p:cTn id="23" dur="1" fill="hold">
                                          <p:stCondLst>
                                            <p:cond delay="499"/>
                                          </p:stCondLst>
                                        </p:cTn>
                                        <p:tgtEl>
                                          <p:spTgt spid="49"/>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0"/>
                                        </p:tgtEl>
                                      </p:cBhvr>
                                    </p:animEffect>
                                    <p:set>
                                      <p:cBhvr>
                                        <p:cTn id="26" dur="1" fill="hold">
                                          <p:stCondLst>
                                            <p:cond delay="499"/>
                                          </p:stCondLst>
                                        </p:cTn>
                                        <p:tgtEl>
                                          <p:spTgt spid="50"/>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wheel(1)">
                                      <p:cBhvr>
                                        <p:cTn id="36" dur="1500"/>
                                        <p:tgtEl>
                                          <p:spTgt spid="51"/>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heel(1)">
                                      <p:cBhvr>
                                        <p:cTn id="39" dur="1500"/>
                                        <p:tgtEl>
                                          <p:spTgt spid="5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52"/>
                                        </p:tgtEl>
                                      </p:cBhvr>
                                    </p:animEffect>
                                    <p:set>
                                      <p:cBhvr>
                                        <p:cTn id="47" dur="1" fill="hold">
                                          <p:stCondLst>
                                            <p:cond delay="499"/>
                                          </p:stCondLst>
                                        </p:cTn>
                                        <p:tgtEl>
                                          <p:spTgt spid="52"/>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wheel(1)">
                                      <p:cBhvr>
                                        <p:cTn id="54" dur="1500"/>
                                        <p:tgtEl>
                                          <p:spTgt spid="53"/>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heel(1)">
                                      <p:cBhvr>
                                        <p:cTn id="57" dur="1500"/>
                                        <p:tgtEl>
                                          <p:spTgt spid="5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53"/>
                                        </p:tgtEl>
                                      </p:cBhvr>
                                    </p:animEffect>
                                    <p:set>
                                      <p:cBhvr>
                                        <p:cTn id="62" dur="1" fill="hold">
                                          <p:stCondLst>
                                            <p:cond delay="499"/>
                                          </p:stCondLst>
                                        </p:cTn>
                                        <p:tgtEl>
                                          <p:spTgt spid="53"/>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54"/>
                                        </p:tgtEl>
                                      </p:cBhvr>
                                    </p:animEffect>
                                    <p:set>
                                      <p:cBhvr>
                                        <p:cTn id="65" dur="1" fill="hold">
                                          <p:stCondLst>
                                            <p:cond delay="499"/>
                                          </p:stCondLst>
                                        </p:cTn>
                                        <p:tgtEl>
                                          <p:spTgt spid="54"/>
                                        </p:tgtEl>
                                        <p:attrNameLst>
                                          <p:attrName>style.visibility</p:attrName>
                                        </p:attrNameLst>
                                      </p:cBhvr>
                                      <p:to>
                                        <p:strVal val="hidden"/>
                                      </p:to>
                                    </p:se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heel(1)">
                                      <p:cBhvr>
                                        <p:cTn id="72" dur="1500"/>
                                        <p:tgtEl>
                                          <p:spTgt spid="55"/>
                                        </p:tgtEl>
                                      </p:cBhvr>
                                    </p:animEffect>
                                  </p:childTnLst>
                                </p:cTn>
                              </p:par>
                              <p:par>
                                <p:cTn id="73" presetID="21" presetClass="entr" presetSubtype="1"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heel(1)">
                                      <p:cBhvr>
                                        <p:cTn id="75" dur="1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6"/>
          <p:cNvSpPr txBox="1">
            <a:spLocks/>
          </p:cNvSpPr>
          <p:nvPr/>
        </p:nvSpPr>
        <p:spPr>
          <a:xfrm>
            <a:off x="274639" y="2952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02" normalizeH="0" baseline="0" noProof="0" dirty="0">
                <a:ln w="3175">
                  <a:noFill/>
                </a:ln>
                <a:solidFill>
                  <a:srgbClr val="FFFFFF"/>
                </a:solidFill>
                <a:effectLst/>
                <a:uLnTx/>
                <a:uFillTx/>
                <a:latin typeface="Segoe UI Light"/>
                <a:ea typeface="+mn-ea"/>
                <a:cs typeface="Segoe UI" pitchFamily="34" charset="0"/>
              </a:rPr>
              <a:t>Getting Started with the SharePoint Framework</a:t>
            </a:r>
          </a:p>
        </p:txBody>
      </p:sp>
      <p:sp>
        <p:nvSpPr>
          <p:cNvPr id="4" name="TextBox 3"/>
          <p:cNvSpPr txBox="1"/>
          <p:nvPr/>
        </p:nvSpPr>
        <p:spPr>
          <a:xfrm>
            <a:off x="277075" y="2765750"/>
            <a:ext cx="10701263" cy="1855893"/>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rPr>
              <a:t>Read the preview announcement at </a:t>
            </a:r>
            <a:r>
              <a:rPr lang="en-US" sz="2400" dirty="0">
                <a:gradFill>
                  <a:gsLst>
                    <a:gs pos="2917">
                      <a:schemeClr val="tx1"/>
                    </a:gs>
                    <a:gs pos="30000">
                      <a:schemeClr val="tx1"/>
                    </a:gs>
                  </a:gsLst>
                  <a:lin ang="5400000" scaled="0"/>
                </a:gradFill>
                <a:hlinkClick r:id="rId2"/>
              </a:rPr>
              <a:t>http://dev.office.com/blogs</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Check out the documentation and samples at </a:t>
            </a:r>
            <a:r>
              <a:rPr lang="en-US" sz="2400" dirty="0">
                <a:gradFill>
                  <a:gsLst>
                    <a:gs pos="2917">
                      <a:schemeClr val="tx1"/>
                    </a:gs>
                    <a:gs pos="30000">
                      <a:schemeClr val="tx1"/>
                    </a:gs>
                  </a:gsLst>
                  <a:lin ang="5400000" scaled="0"/>
                </a:gradFill>
                <a:hlinkClick r:id="rId3"/>
              </a:rPr>
              <a:t>http://GitHub.com/SharePoint</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Sign-up for the Office Developer Program at </a:t>
            </a:r>
            <a:r>
              <a:rPr lang="en-US" sz="2400" dirty="0">
                <a:gradFill>
                  <a:gsLst>
                    <a:gs pos="2917">
                      <a:schemeClr val="tx1"/>
                    </a:gs>
                    <a:gs pos="30000">
                      <a:schemeClr val="tx1"/>
                    </a:gs>
                  </a:gsLst>
                  <a:lin ang="5400000" scaled="0"/>
                </a:gradFill>
                <a:hlinkClick r:id="rId4"/>
              </a:rPr>
              <a:t>http://dev.office.com</a:t>
            </a:r>
            <a:endParaRPr lang="en-US" sz="2400" dirty="0">
              <a:gradFill>
                <a:gsLst>
                  <a:gs pos="2917">
                    <a:schemeClr val="tx1"/>
                  </a:gs>
                  <a:gs pos="30000">
                    <a:schemeClr val="tx1"/>
                  </a:gs>
                </a:gsLst>
                <a:lin ang="5400000" scaled="0"/>
              </a:gradFill>
            </a:endParaRPr>
          </a:p>
          <a:p>
            <a:pPr>
              <a:lnSpc>
                <a:spcPct val="90000"/>
              </a:lnSpc>
              <a:spcAft>
                <a:spcPts val="600"/>
              </a:spcAft>
            </a:pPr>
            <a:r>
              <a:rPr lang="en-US" sz="2400" dirty="0">
                <a:gradFill>
                  <a:gsLst>
                    <a:gs pos="2917">
                      <a:schemeClr val="tx1"/>
                    </a:gs>
                    <a:gs pos="30000">
                      <a:schemeClr val="tx1"/>
                    </a:gs>
                  </a:gsLst>
                  <a:lin ang="5400000" scaled="0"/>
                </a:gradFill>
              </a:rPr>
              <a:t>Start developing</a:t>
            </a:r>
          </a:p>
        </p:txBody>
      </p:sp>
    </p:spTree>
    <p:extLst>
      <p:ext uri="{BB962C8B-B14F-4D97-AF65-F5344CB8AC3E}">
        <p14:creationId xmlns:p14="http://schemas.microsoft.com/office/powerpoint/2010/main" val="35890473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chemeClr val="accent4"/>
                </a:solidFill>
              </a:rPr>
              <a:t>About Bill</a:t>
            </a:r>
          </a:p>
        </p:txBody>
      </p:sp>
      <p:sp>
        <p:nvSpPr>
          <p:cNvPr id="4" name="TextBox 3"/>
          <p:cNvSpPr txBox="1"/>
          <p:nvPr/>
        </p:nvSpPr>
        <p:spPr>
          <a:xfrm>
            <a:off x="5554441" y="1423459"/>
            <a:ext cx="6881151" cy="5571066"/>
          </a:xfrm>
          <a:prstGeom prst="rect">
            <a:avLst/>
          </a:prstGeom>
          <a:solidFill>
            <a:schemeClr val="accent4"/>
          </a:solidFill>
          <a:ln>
            <a:solidFill>
              <a:schemeClr val="bg1"/>
            </a:solidFill>
          </a:ln>
        </p:spPr>
        <p:txBody>
          <a:bodyPr wrap="square" lIns="186521" tIns="186521" rIns="186521" bIns="186521" rtlCol="0">
            <a:noAutofit/>
          </a:bodyPr>
          <a:lstStyle/>
          <a:p>
            <a:r>
              <a:rPr lang="en-US" sz="2448" dirty="0">
                <a:solidFill>
                  <a:schemeClr val="bg1">
                    <a:alpha val="99000"/>
                  </a:schemeClr>
                </a:solidFill>
                <a:latin typeface="+mj-lt"/>
              </a:rPr>
              <a:t>Bill Baer is a Senior Technical Product Manager </a:t>
            </a:r>
            <a:br>
              <a:rPr lang="en-US" sz="2448" dirty="0">
                <a:solidFill>
                  <a:schemeClr val="bg1">
                    <a:alpha val="99000"/>
                  </a:schemeClr>
                </a:solidFill>
                <a:latin typeface="+mj-lt"/>
              </a:rPr>
            </a:br>
            <a:r>
              <a:rPr lang="en-US" sz="2448" dirty="0">
                <a:solidFill>
                  <a:schemeClr val="bg1">
                    <a:alpha val="99000"/>
                  </a:schemeClr>
                </a:solidFill>
                <a:latin typeface="+mj-lt"/>
              </a:rPr>
              <a:t>and Microsoft Certified Master for SharePoint </a:t>
            </a:r>
            <a:br>
              <a:rPr lang="en-US" sz="2448" dirty="0">
                <a:solidFill>
                  <a:schemeClr val="bg1">
                    <a:alpha val="99000"/>
                  </a:schemeClr>
                </a:solidFill>
                <a:latin typeface="+mj-lt"/>
              </a:rPr>
            </a:br>
            <a:r>
              <a:rPr lang="en-US" sz="2448" dirty="0">
                <a:solidFill>
                  <a:schemeClr val="bg1">
                    <a:alpha val="99000"/>
                  </a:schemeClr>
                </a:solidFill>
                <a:latin typeface="+mj-lt"/>
              </a:rPr>
              <a:t>in the SharePoint product group in Redmond, Washington; having previously worked at </a:t>
            </a:r>
            <a:br>
              <a:rPr lang="en-US" sz="2448" dirty="0">
                <a:solidFill>
                  <a:schemeClr val="bg1">
                    <a:alpha val="99000"/>
                  </a:schemeClr>
                </a:solidFill>
                <a:latin typeface="+mj-lt"/>
              </a:rPr>
            </a:br>
            <a:r>
              <a:rPr lang="en-US" sz="2448" dirty="0">
                <a:solidFill>
                  <a:schemeClr val="bg1">
                    <a:alpha val="99000"/>
                  </a:schemeClr>
                </a:solidFill>
                <a:latin typeface="+mj-lt"/>
              </a:rPr>
              <a:t>Hewlett-Packard Bill Baer has a proven background in infrastructure engineering and enterprise deployments of SharePoint Products and Technologies. While at Hewlett-Packard </a:t>
            </a:r>
            <a:br>
              <a:rPr lang="en-US" sz="2448" dirty="0">
                <a:solidFill>
                  <a:schemeClr val="bg1">
                    <a:alpha val="99000"/>
                  </a:schemeClr>
                </a:solidFill>
                <a:latin typeface="+mj-lt"/>
              </a:rPr>
            </a:br>
            <a:r>
              <a:rPr lang="en-US" sz="2448" dirty="0">
                <a:solidFill>
                  <a:schemeClr val="bg1">
                    <a:alpha val="99000"/>
                  </a:schemeClr>
                </a:solidFill>
                <a:latin typeface="+mj-lt"/>
              </a:rPr>
              <a:t>Bill Baer was awarded the MVP award for his contributions in the Technology Solutions Group, now known as HP Enterprise Business, which encompasses server and storage hardware, technology consulting, and software sales. </a:t>
            </a:r>
          </a:p>
        </p:txBody>
      </p:sp>
      <p:sp>
        <p:nvSpPr>
          <p:cNvPr id="5" name="TextBox 4"/>
          <p:cNvSpPr txBox="1"/>
          <p:nvPr/>
        </p:nvSpPr>
        <p:spPr>
          <a:xfrm>
            <a:off x="881" y="2846918"/>
            <a:ext cx="5460366" cy="4147607"/>
          </a:xfrm>
          <a:prstGeom prst="rect">
            <a:avLst/>
          </a:prstGeom>
          <a:solidFill>
            <a:schemeClr val="bg1"/>
          </a:solidFill>
        </p:spPr>
        <p:txBody>
          <a:bodyPr wrap="none" lIns="186521" tIns="186521" rIns="186521" bIns="186521" rtlCol="0">
            <a:noAutofit/>
          </a:bodyPr>
          <a:lstStyle/>
          <a:p>
            <a:pPr algn="r">
              <a:spcAft>
                <a:spcPts val="1224"/>
              </a:spcAft>
            </a:pPr>
            <a:r>
              <a:rPr lang="en-US" sz="2040" dirty="0">
                <a:solidFill>
                  <a:schemeClr val="accent4">
                    <a:alpha val="99000"/>
                  </a:schemeClr>
                </a:solidFill>
                <a:latin typeface="Segoe UI" pitchFamily="34" charset="0"/>
                <a:ea typeface="Segoe UI" pitchFamily="34" charset="0"/>
                <a:cs typeface="Segoe UI" pitchFamily="34" charset="0"/>
              </a:rPr>
              <a:t>Twitter</a:t>
            </a:r>
            <a:r>
              <a:rPr lang="en-US" sz="2040" dirty="0">
                <a:solidFill>
                  <a:schemeClr val="accent4">
                    <a:alpha val="99000"/>
                  </a:schemeClr>
                </a:solidFill>
                <a:latin typeface="Segoe UI Light" pitchFamily="34" charset="0"/>
              </a:rPr>
              <a:t> </a:t>
            </a:r>
            <a:br>
              <a:rPr lang="en-US" sz="2040" dirty="0">
                <a:solidFill>
                  <a:schemeClr val="accent4">
                    <a:alpha val="99000"/>
                  </a:schemeClr>
                </a:solidFill>
                <a:latin typeface="Segoe UI Light" pitchFamily="34" charset="0"/>
              </a:rPr>
            </a:br>
            <a:r>
              <a:rPr lang="en-US" sz="2040" dirty="0">
                <a:solidFill>
                  <a:schemeClr val="accent4">
                    <a:alpha val="99000"/>
                  </a:schemeClr>
                </a:solidFill>
                <a:latin typeface="Segoe UI Light" pitchFamily="34" charset="0"/>
              </a:rPr>
              <a:t>@</a:t>
            </a:r>
            <a:r>
              <a:rPr lang="en-US" sz="2040" dirty="0" err="1">
                <a:solidFill>
                  <a:schemeClr val="accent4">
                    <a:alpha val="99000"/>
                  </a:schemeClr>
                </a:solidFill>
                <a:latin typeface="Segoe UI Light" pitchFamily="34" charset="0"/>
              </a:rPr>
              <a:t>williambaer</a:t>
            </a:r>
            <a:endParaRPr lang="en-US" sz="2040" dirty="0">
              <a:solidFill>
                <a:schemeClr val="accent4">
                  <a:alpha val="99000"/>
                </a:schemeClr>
              </a:solidFill>
              <a:latin typeface="Segoe UI Light" pitchFamily="34" charset="0"/>
            </a:endParaRPr>
          </a:p>
          <a:p>
            <a:pPr algn="r">
              <a:spcAft>
                <a:spcPts val="1224"/>
              </a:spcAft>
            </a:pPr>
            <a:r>
              <a:rPr lang="en-US" sz="2040" dirty="0">
                <a:solidFill>
                  <a:schemeClr val="accent4">
                    <a:alpha val="99000"/>
                  </a:schemeClr>
                </a:solidFill>
                <a:latin typeface="Segoe UI" pitchFamily="34" charset="0"/>
                <a:ea typeface="Segoe UI" pitchFamily="34" charset="0"/>
                <a:cs typeface="Segoe UI" pitchFamily="34" charset="0"/>
              </a:rPr>
              <a:t>LinkedIn</a:t>
            </a:r>
            <a:r>
              <a:rPr lang="en-US" sz="2040" dirty="0">
                <a:solidFill>
                  <a:schemeClr val="accent4">
                    <a:alpha val="99000"/>
                  </a:schemeClr>
                </a:solidFill>
                <a:latin typeface="Segoe UI Light" pitchFamily="34" charset="0"/>
              </a:rPr>
              <a:t> </a:t>
            </a:r>
            <a:br>
              <a:rPr lang="en-US" sz="2040" dirty="0">
                <a:solidFill>
                  <a:schemeClr val="accent4">
                    <a:alpha val="99000"/>
                  </a:schemeClr>
                </a:solidFill>
                <a:latin typeface="Segoe UI Light" pitchFamily="34" charset="0"/>
              </a:rPr>
            </a:br>
            <a:r>
              <a:rPr lang="en-US" sz="2040" dirty="0">
                <a:solidFill>
                  <a:schemeClr val="accent4">
                    <a:alpha val="99000"/>
                  </a:schemeClr>
                </a:solidFill>
                <a:latin typeface="Segoe UI Light" pitchFamily="34" charset="0"/>
              </a:rPr>
              <a:t>/</a:t>
            </a:r>
            <a:r>
              <a:rPr lang="en-US" sz="2040" dirty="0" err="1">
                <a:solidFill>
                  <a:schemeClr val="accent4">
                    <a:alpha val="99000"/>
                  </a:schemeClr>
                </a:solidFill>
                <a:latin typeface="Segoe UI Light" pitchFamily="34" charset="0"/>
              </a:rPr>
              <a:t>billbaer</a:t>
            </a:r>
            <a:endParaRPr lang="en-US" sz="2040" dirty="0">
              <a:solidFill>
                <a:schemeClr val="accent4">
                  <a:alpha val="99000"/>
                </a:schemeClr>
              </a:solidFill>
              <a:latin typeface="Segoe UI Light" pitchFamily="34" charset="0"/>
            </a:endParaRPr>
          </a:p>
          <a:p>
            <a:pPr algn="r">
              <a:spcAft>
                <a:spcPts val="1224"/>
              </a:spcAft>
            </a:pPr>
            <a:r>
              <a:rPr lang="en-US" sz="2040" dirty="0">
                <a:solidFill>
                  <a:schemeClr val="accent4">
                    <a:alpha val="99000"/>
                  </a:schemeClr>
                </a:solidFill>
                <a:latin typeface="Segoe UI" pitchFamily="34" charset="0"/>
                <a:ea typeface="Segoe UI" pitchFamily="34" charset="0"/>
                <a:cs typeface="Segoe UI" pitchFamily="34" charset="0"/>
              </a:rPr>
              <a:t>TechNet</a:t>
            </a:r>
            <a:r>
              <a:rPr lang="en-US" sz="2040" dirty="0">
                <a:solidFill>
                  <a:schemeClr val="accent4">
                    <a:alpha val="99000"/>
                  </a:schemeClr>
                </a:solidFill>
                <a:latin typeface="Segoe UI Light" pitchFamily="34" charset="0"/>
              </a:rPr>
              <a:t> </a:t>
            </a:r>
            <a:br>
              <a:rPr lang="en-US" sz="2040" dirty="0">
                <a:solidFill>
                  <a:schemeClr val="accent4">
                    <a:alpha val="99000"/>
                  </a:schemeClr>
                </a:solidFill>
                <a:latin typeface="Segoe UI Light" pitchFamily="34" charset="0"/>
              </a:rPr>
            </a:br>
            <a:r>
              <a:rPr lang="en-US" sz="2040" dirty="0">
                <a:solidFill>
                  <a:schemeClr val="accent4">
                    <a:alpha val="99000"/>
                  </a:schemeClr>
                </a:solidFill>
                <a:latin typeface="Segoe UI Light" pitchFamily="34" charset="0"/>
              </a:rPr>
              <a:t>/b/</a:t>
            </a:r>
            <a:r>
              <a:rPr lang="en-US" sz="2040" dirty="0" err="1">
                <a:solidFill>
                  <a:schemeClr val="accent4">
                    <a:alpha val="99000"/>
                  </a:schemeClr>
                </a:solidFill>
                <a:latin typeface="Segoe UI Light" pitchFamily="34" charset="0"/>
              </a:rPr>
              <a:t>wbaer</a:t>
            </a:r>
            <a:endParaRPr lang="en-US" sz="2040" dirty="0">
              <a:solidFill>
                <a:schemeClr val="accent4">
                  <a:alpha val="99000"/>
                </a:schemeClr>
              </a:solidFill>
              <a:latin typeface="Segoe UI Light" pitchFamily="34" charset="0"/>
            </a:endParaRPr>
          </a:p>
        </p:txBody>
      </p:sp>
      <p:sp>
        <p:nvSpPr>
          <p:cNvPr id="6" name="Rectangle 5"/>
          <p:cNvSpPr/>
          <p:nvPr/>
        </p:nvSpPr>
        <p:spPr bwMode="auto">
          <a:xfrm>
            <a:off x="881" y="1423459"/>
            <a:ext cx="5460366" cy="1324297"/>
          </a:xfrm>
          <a:prstGeom prst="rect">
            <a:avLst/>
          </a:prstGeom>
          <a:solidFill>
            <a:schemeClr val="accent4"/>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186521" tIns="62152" rIns="124303" bIns="93260" anchor="b"/>
          <a:lstStyle/>
          <a:p>
            <a:pPr algn="r" defTabSz="1243039">
              <a:lnSpc>
                <a:spcPct val="90000"/>
              </a:lnSpc>
              <a:spcAft>
                <a:spcPts val="816"/>
              </a:spcAft>
              <a:defRPr/>
            </a:pPr>
            <a:r>
              <a:rPr lang="en-US" sz="3264">
                <a:solidFill>
                  <a:srgbClr val="FFFFFF">
                    <a:alpha val="99000"/>
                  </a:srgbClr>
                </a:solidFill>
                <a:latin typeface="Segoe UI Light"/>
                <a:ea typeface="Segoe UI" pitchFamily="34" charset="0"/>
                <a:cs typeface="Zegoe UI SemiLight" charset="0"/>
              </a:rPr>
              <a:t>Bill Baer (ˈbɛər)</a:t>
            </a:r>
          </a:p>
          <a:p>
            <a:pPr algn="r" defTabSz="1243039">
              <a:lnSpc>
                <a:spcPct val="90000"/>
              </a:lnSpc>
              <a:spcAft>
                <a:spcPts val="816"/>
              </a:spcAft>
              <a:defRPr/>
            </a:pPr>
            <a:r>
              <a:rPr lang="en-US" sz="1632">
                <a:solidFill>
                  <a:srgbClr val="FFFFFF">
                    <a:alpha val="99000"/>
                  </a:srgbClr>
                </a:solidFill>
                <a:ea typeface="Segoe UI" pitchFamily="34" charset="0"/>
                <a:cs typeface="Zegoe UI SemiLight" charset="0"/>
              </a:rPr>
              <a:t>Senior Product Marketing Manager</a:t>
            </a:r>
            <a:br>
              <a:rPr lang="en-US" sz="1632">
                <a:solidFill>
                  <a:srgbClr val="FFFFFF">
                    <a:alpha val="99000"/>
                  </a:srgbClr>
                </a:solidFill>
                <a:ea typeface="Segoe UI" pitchFamily="34" charset="0"/>
                <a:cs typeface="Zegoe UI SemiLight" charset="0"/>
              </a:rPr>
            </a:br>
            <a:r>
              <a:rPr lang="en-US" sz="1632">
                <a:solidFill>
                  <a:srgbClr val="FFFFFF">
                    <a:alpha val="99000"/>
                  </a:srgbClr>
                </a:solidFill>
                <a:ea typeface="Segoe UI" pitchFamily="34" charset="0"/>
                <a:cs typeface="Zegoe UI SemiLight" charset="0"/>
              </a:rPr>
              <a:t>SharePoint Microsoft Corporation</a:t>
            </a:r>
          </a:p>
        </p:txBody>
      </p:sp>
    </p:spTree>
    <p:extLst>
      <p:ext uri="{BB962C8B-B14F-4D97-AF65-F5344CB8AC3E}">
        <p14:creationId xmlns:p14="http://schemas.microsoft.com/office/powerpoint/2010/main" val="126824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702" y="1759921"/>
            <a:ext cx="9509656" cy="1828786"/>
          </a:xfrm>
        </p:spPr>
        <p:txBody>
          <a:bodyPr/>
          <a:lstStyle/>
          <a:p>
            <a:r>
              <a:rPr lang="en-US" dirty="0">
                <a:latin typeface="Segoe UI Light" panose="020B0502040204020203" pitchFamily="34" charset="0"/>
                <a:cs typeface="Segoe UI Light" panose="020B0502040204020203" pitchFamily="34" charset="0"/>
              </a:rPr>
              <a:t>Developers</a:t>
            </a:r>
            <a:br>
              <a:rPr lang="en-US" dirty="0"/>
            </a:br>
            <a:r>
              <a:rPr lang="en-US" sz="2856" dirty="0">
                <a:gradFill>
                  <a:gsLst>
                    <a:gs pos="100000">
                      <a:srgbClr val="FFFFFF"/>
                    </a:gs>
                    <a:gs pos="0">
                      <a:srgbClr val="FFFFFF"/>
                    </a:gs>
                  </a:gsLst>
                  <a:lin ang="5400000" scaled="0"/>
                </a:gradFill>
              </a:rPr>
              <a:t>Building Skills in the Cloud</a:t>
            </a:r>
            <a:endParaRPr lang="en-US" dirty="0"/>
          </a:p>
        </p:txBody>
      </p:sp>
      <p:sp>
        <p:nvSpPr>
          <p:cNvPr id="2" name="Oval 1"/>
          <p:cNvSpPr/>
          <p:nvPr/>
        </p:nvSpPr>
        <p:spPr bwMode="auto">
          <a:xfrm>
            <a:off x="9708311" y="582339"/>
            <a:ext cx="1371600" cy="1371600"/>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7200" dirty="0">
                <a:solidFill>
                  <a:schemeClr val="accent4"/>
                </a:solidFill>
                <a:ea typeface="Segoe UI" pitchFamily="34" charset="0"/>
                <a:cs typeface="Segoe UI" pitchFamily="34" charset="0"/>
              </a:rPr>
              <a:t>1</a:t>
            </a:r>
          </a:p>
        </p:txBody>
      </p:sp>
      <p:grpSp>
        <p:nvGrpSpPr>
          <p:cNvPr id="4" name="Group 3"/>
          <p:cNvGrpSpPr/>
          <p:nvPr/>
        </p:nvGrpSpPr>
        <p:grpSpPr>
          <a:xfrm rot="1349095">
            <a:off x="-6192190" y="3186558"/>
            <a:ext cx="15310459" cy="15307056"/>
            <a:chOff x="-9682162" y="198437"/>
            <a:chExt cx="7116762" cy="7110413"/>
          </a:xfrm>
        </p:grpSpPr>
        <p:sp>
          <p:nvSpPr>
            <p:cNvPr id="5" name="Freeform 9"/>
            <p:cNvSpPr>
              <a:spLocks noEditPoints="1"/>
            </p:cNvSpPr>
            <p:nvPr/>
          </p:nvSpPr>
          <p:spPr bwMode="auto">
            <a:xfrm rot="5400000">
              <a:off x="-9678988" y="195263"/>
              <a:ext cx="7110413" cy="7116762"/>
            </a:xfrm>
            <a:custGeom>
              <a:avLst/>
              <a:gdLst>
                <a:gd name="T0" fmla="*/ 4872 w 9460"/>
                <a:gd name="T1" fmla="*/ 9460 h 9462"/>
                <a:gd name="T2" fmla="*/ 4308 w 9460"/>
                <a:gd name="T3" fmla="*/ 9444 h 9462"/>
                <a:gd name="T4" fmla="*/ 5344 w 9460"/>
                <a:gd name="T5" fmla="*/ 9423 h 9462"/>
                <a:gd name="T6" fmla="*/ 3872 w 9460"/>
                <a:gd name="T7" fmla="*/ 9356 h 9462"/>
                <a:gd name="T8" fmla="*/ 5776 w 9460"/>
                <a:gd name="T9" fmla="*/ 9317 h 9462"/>
                <a:gd name="T10" fmla="*/ 6035 w 9460"/>
                <a:gd name="T11" fmla="*/ 9251 h 9462"/>
                <a:gd name="T12" fmla="*/ 3159 w 9460"/>
                <a:gd name="T13" fmla="*/ 9165 h 9462"/>
                <a:gd name="T14" fmla="*/ 2858 w 9460"/>
                <a:gd name="T15" fmla="*/ 9047 h 9462"/>
                <a:gd name="T16" fmla="*/ 6735 w 9460"/>
                <a:gd name="T17" fmla="*/ 9017 h 9462"/>
                <a:gd name="T18" fmla="*/ 7010 w 9460"/>
                <a:gd name="T19" fmla="*/ 8845 h 9462"/>
                <a:gd name="T20" fmla="*/ 2230 w 9460"/>
                <a:gd name="T21" fmla="*/ 8715 h 9462"/>
                <a:gd name="T22" fmla="*/ 7386 w 9460"/>
                <a:gd name="T23" fmla="*/ 8613 h 9462"/>
                <a:gd name="T24" fmla="*/ 1849 w 9460"/>
                <a:gd name="T25" fmla="*/ 8484 h 9462"/>
                <a:gd name="T26" fmla="*/ 7738 w 9460"/>
                <a:gd name="T27" fmla="*/ 8346 h 9462"/>
                <a:gd name="T28" fmla="*/ 7938 w 9460"/>
                <a:gd name="T29" fmla="*/ 8169 h 9462"/>
                <a:gd name="T30" fmla="*/ 1298 w 9460"/>
                <a:gd name="T31" fmla="*/ 7987 h 9462"/>
                <a:gd name="T32" fmla="*/ 8266 w 9460"/>
                <a:gd name="T33" fmla="*/ 7832 h 9462"/>
                <a:gd name="T34" fmla="*/ 991 w 9460"/>
                <a:gd name="T35" fmla="*/ 7629 h 9462"/>
                <a:gd name="T36" fmla="*/ 8542 w 9460"/>
                <a:gd name="T37" fmla="*/ 7486 h 9462"/>
                <a:gd name="T38" fmla="*/ 8692 w 9460"/>
                <a:gd name="T39" fmla="*/ 7265 h 9462"/>
                <a:gd name="T40" fmla="*/ 8784 w 9460"/>
                <a:gd name="T41" fmla="*/ 7115 h 9462"/>
                <a:gd name="T42" fmla="*/ 8913 w 9460"/>
                <a:gd name="T43" fmla="*/ 6881 h 9462"/>
                <a:gd name="T44" fmla="*/ 425 w 9460"/>
                <a:gd name="T45" fmla="*/ 6626 h 9462"/>
                <a:gd name="T46" fmla="*/ 306 w 9460"/>
                <a:gd name="T47" fmla="*/ 6327 h 9462"/>
                <a:gd name="T48" fmla="*/ 9207 w 9460"/>
                <a:gd name="T49" fmla="*/ 6172 h 9462"/>
                <a:gd name="T50" fmla="*/ 182 w 9460"/>
                <a:gd name="T51" fmla="*/ 5931 h 9462"/>
                <a:gd name="T52" fmla="*/ 111 w 9460"/>
                <a:gd name="T53" fmla="*/ 5616 h 9462"/>
                <a:gd name="T54" fmla="*/ 9400 w 9460"/>
                <a:gd name="T55" fmla="*/ 5487 h 9462"/>
                <a:gd name="T56" fmla="*/ 49 w 9460"/>
                <a:gd name="T57" fmla="*/ 5178 h 9462"/>
                <a:gd name="T58" fmla="*/ 9422 w 9460"/>
                <a:gd name="T59" fmla="*/ 5043 h 9462"/>
                <a:gd name="T60" fmla="*/ 28 w 9460"/>
                <a:gd name="T61" fmla="*/ 4736 h 9462"/>
                <a:gd name="T62" fmla="*/ 9429 w 9460"/>
                <a:gd name="T63" fmla="*/ 4573 h 9462"/>
                <a:gd name="T64" fmla="*/ 48 w 9460"/>
                <a:gd name="T65" fmla="*/ 4294 h 9462"/>
                <a:gd name="T66" fmla="*/ 9422 w 9460"/>
                <a:gd name="T67" fmla="*/ 4128 h 9462"/>
                <a:gd name="T68" fmla="*/ 9348 w 9460"/>
                <a:gd name="T69" fmla="*/ 3840 h 9462"/>
                <a:gd name="T70" fmla="*/ 139 w 9460"/>
                <a:gd name="T71" fmla="*/ 3588 h 9462"/>
                <a:gd name="T72" fmla="*/ 204 w 9460"/>
                <a:gd name="T73" fmla="*/ 3452 h 9462"/>
                <a:gd name="T74" fmla="*/ 9227 w 9460"/>
                <a:gd name="T75" fmla="*/ 3261 h 9462"/>
                <a:gd name="T76" fmla="*/ 9100 w 9460"/>
                <a:gd name="T77" fmla="*/ 2992 h 9462"/>
                <a:gd name="T78" fmla="*/ 446 w 9460"/>
                <a:gd name="T79" fmla="*/ 2722 h 9462"/>
                <a:gd name="T80" fmla="*/ 8849 w 9460"/>
                <a:gd name="T81" fmla="*/ 2460 h 9462"/>
                <a:gd name="T82" fmla="*/ 8800 w 9460"/>
                <a:gd name="T83" fmla="*/ 2318 h 9462"/>
                <a:gd name="T84" fmla="*/ 798 w 9460"/>
                <a:gd name="T85" fmla="*/ 2100 h 9462"/>
                <a:gd name="T86" fmla="*/ 8555 w 9460"/>
                <a:gd name="T87" fmla="*/ 1947 h 9462"/>
                <a:gd name="T88" fmla="*/ 8352 w 9460"/>
                <a:gd name="T89" fmla="*/ 1731 h 9462"/>
                <a:gd name="T90" fmla="*/ 1298 w 9460"/>
                <a:gd name="T91" fmla="*/ 1517 h 9462"/>
                <a:gd name="T92" fmla="*/ 1486 w 9460"/>
                <a:gd name="T93" fmla="*/ 1327 h 9462"/>
                <a:gd name="T94" fmla="*/ 1615 w 9460"/>
                <a:gd name="T95" fmla="*/ 1208 h 9462"/>
                <a:gd name="T96" fmla="*/ 1802 w 9460"/>
                <a:gd name="T97" fmla="*/ 1015 h 9462"/>
                <a:gd name="T98" fmla="*/ 7532 w 9460"/>
                <a:gd name="T99" fmla="*/ 919 h 9462"/>
                <a:gd name="T100" fmla="*/ 2202 w 9460"/>
                <a:gd name="T101" fmla="*/ 765 h 9462"/>
                <a:gd name="T102" fmla="*/ 2313 w 9460"/>
                <a:gd name="T103" fmla="*/ 663 h 9462"/>
                <a:gd name="T104" fmla="*/ 7033 w 9460"/>
                <a:gd name="T105" fmla="*/ 598 h 9462"/>
                <a:gd name="T106" fmla="*/ 2717 w 9460"/>
                <a:gd name="T107" fmla="*/ 480 h 9462"/>
                <a:gd name="T108" fmla="*/ 2976 w 9460"/>
                <a:gd name="T109" fmla="*/ 336 h 9462"/>
                <a:gd name="T110" fmla="*/ 6358 w 9460"/>
                <a:gd name="T111" fmla="*/ 288 h 9462"/>
                <a:gd name="T112" fmla="*/ 6048 w 9460"/>
                <a:gd name="T113" fmla="*/ 186 h 9462"/>
                <a:gd name="T114" fmla="*/ 5932 w 9460"/>
                <a:gd name="T115" fmla="*/ 154 h 9462"/>
                <a:gd name="T116" fmla="*/ 3807 w 9460"/>
                <a:gd name="T117" fmla="*/ 119 h 9462"/>
                <a:gd name="T118" fmla="*/ 5465 w 9460"/>
                <a:gd name="T119" fmla="*/ 85 h 9462"/>
                <a:gd name="T120" fmla="*/ 4539 w 9460"/>
                <a:gd name="T121" fmla="*/ 32 h 9462"/>
                <a:gd name="T122" fmla="*/ 4418 w 9460"/>
                <a:gd name="T123" fmla="*/ 10 h 9462"/>
                <a:gd name="T124" fmla="*/ 4905 w 9460"/>
                <a:gd name="T125" fmla="*/ 31 h 9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460" h="9462">
                  <a:moveTo>
                    <a:pt x="4752" y="9434"/>
                  </a:moveTo>
                  <a:cubicBezTo>
                    <a:pt x="4745" y="9434"/>
                    <a:pt x="4737" y="9434"/>
                    <a:pt x="4730" y="9434"/>
                  </a:cubicBezTo>
                  <a:cubicBezTo>
                    <a:pt x="4728" y="9434"/>
                    <a:pt x="4726" y="9434"/>
                    <a:pt x="4724" y="9434"/>
                  </a:cubicBezTo>
                  <a:cubicBezTo>
                    <a:pt x="4724" y="9462"/>
                    <a:pt x="4724" y="9462"/>
                    <a:pt x="4724" y="9462"/>
                  </a:cubicBezTo>
                  <a:cubicBezTo>
                    <a:pt x="4726" y="9462"/>
                    <a:pt x="4728" y="9462"/>
                    <a:pt x="4730" y="9462"/>
                  </a:cubicBezTo>
                  <a:cubicBezTo>
                    <a:pt x="4737" y="9462"/>
                    <a:pt x="4745" y="9462"/>
                    <a:pt x="4752" y="9462"/>
                  </a:cubicBezTo>
                  <a:cubicBezTo>
                    <a:pt x="4752" y="9434"/>
                    <a:pt x="4752" y="9434"/>
                    <a:pt x="4752" y="9434"/>
                  </a:cubicBezTo>
                  <a:cubicBezTo>
                    <a:pt x="4752" y="9434"/>
                    <a:pt x="4752" y="9434"/>
                    <a:pt x="4752" y="9434"/>
                  </a:cubicBezTo>
                  <a:moveTo>
                    <a:pt x="4577" y="9432"/>
                  </a:moveTo>
                  <a:cubicBezTo>
                    <a:pt x="4576" y="9460"/>
                    <a:pt x="4576" y="9460"/>
                    <a:pt x="4576" y="9460"/>
                  </a:cubicBezTo>
                  <a:cubicBezTo>
                    <a:pt x="4585" y="9460"/>
                    <a:pt x="4594" y="9460"/>
                    <a:pt x="4604" y="9461"/>
                  </a:cubicBezTo>
                  <a:cubicBezTo>
                    <a:pt x="4605" y="9433"/>
                    <a:pt x="4605" y="9433"/>
                    <a:pt x="4605" y="9433"/>
                  </a:cubicBezTo>
                  <a:cubicBezTo>
                    <a:pt x="4605" y="9433"/>
                    <a:pt x="4605" y="9433"/>
                    <a:pt x="4605" y="9433"/>
                  </a:cubicBezTo>
                  <a:cubicBezTo>
                    <a:pt x="4595" y="9432"/>
                    <a:pt x="4586" y="9432"/>
                    <a:pt x="4577" y="9432"/>
                  </a:cubicBezTo>
                  <a:moveTo>
                    <a:pt x="4899" y="9431"/>
                  </a:moveTo>
                  <a:cubicBezTo>
                    <a:pt x="4899" y="9431"/>
                    <a:pt x="4899" y="9431"/>
                    <a:pt x="4899" y="9431"/>
                  </a:cubicBezTo>
                  <a:cubicBezTo>
                    <a:pt x="4890" y="9432"/>
                    <a:pt x="4881" y="9432"/>
                    <a:pt x="4872" y="9432"/>
                  </a:cubicBezTo>
                  <a:cubicBezTo>
                    <a:pt x="4872" y="9460"/>
                    <a:pt x="4872" y="9460"/>
                    <a:pt x="4872" y="9460"/>
                  </a:cubicBezTo>
                  <a:cubicBezTo>
                    <a:pt x="4882" y="9460"/>
                    <a:pt x="4891" y="9460"/>
                    <a:pt x="4900" y="9459"/>
                  </a:cubicBezTo>
                  <a:cubicBezTo>
                    <a:pt x="4899" y="9431"/>
                    <a:pt x="4899" y="9431"/>
                    <a:pt x="4899" y="9431"/>
                  </a:cubicBezTo>
                  <a:moveTo>
                    <a:pt x="4429" y="9425"/>
                  </a:moveTo>
                  <a:cubicBezTo>
                    <a:pt x="4428" y="9453"/>
                    <a:pt x="4428" y="9453"/>
                    <a:pt x="4428" y="9453"/>
                  </a:cubicBezTo>
                  <a:cubicBezTo>
                    <a:pt x="4428" y="9453"/>
                    <a:pt x="4428" y="9453"/>
                    <a:pt x="4428" y="9453"/>
                  </a:cubicBezTo>
                  <a:cubicBezTo>
                    <a:pt x="4437" y="9453"/>
                    <a:pt x="4446" y="9454"/>
                    <a:pt x="4456" y="9454"/>
                  </a:cubicBezTo>
                  <a:cubicBezTo>
                    <a:pt x="4457" y="9426"/>
                    <a:pt x="4457" y="9426"/>
                    <a:pt x="4457" y="9426"/>
                  </a:cubicBezTo>
                  <a:cubicBezTo>
                    <a:pt x="4448" y="9426"/>
                    <a:pt x="4439" y="9425"/>
                    <a:pt x="4429" y="9425"/>
                  </a:cubicBezTo>
                  <a:moveTo>
                    <a:pt x="5047" y="9424"/>
                  </a:moveTo>
                  <a:cubicBezTo>
                    <a:pt x="5038" y="9424"/>
                    <a:pt x="5028" y="9425"/>
                    <a:pt x="5019" y="9425"/>
                  </a:cubicBezTo>
                  <a:cubicBezTo>
                    <a:pt x="5021" y="9453"/>
                    <a:pt x="5021" y="9453"/>
                    <a:pt x="5021" y="9453"/>
                  </a:cubicBezTo>
                  <a:cubicBezTo>
                    <a:pt x="5030" y="9453"/>
                    <a:pt x="5039" y="9452"/>
                    <a:pt x="5049" y="9452"/>
                  </a:cubicBezTo>
                  <a:cubicBezTo>
                    <a:pt x="5047" y="9424"/>
                    <a:pt x="5047" y="9424"/>
                    <a:pt x="5047" y="9424"/>
                  </a:cubicBezTo>
                  <a:cubicBezTo>
                    <a:pt x="5047" y="9424"/>
                    <a:pt x="5047" y="9424"/>
                    <a:pt x="5047" y="9424"/>
                  </a:cubicBezTo>
                  <a:moveTo>
                    <a:pt x="4282" y="9413"/>
                  </a:moveTo>
                  <a:cubicBezTo>
                    <a:pt x="4280" y="9441"/>
                    <a:pt x="4280" y="9441"/>
                    <a:pt x="4280" y="9441"/>
                  </a:cubicBezTo>
                  <a:cubicBezTo>
                    <a:pt x="4280" y="9441"/>
                    <a:pt x="4280" y="9441"/>
                    <a:pt x="4280" y="9441"/>
                  </a:cubicBezTo>
                  <a:cubicBezTo>
                    <a:pt x="4289" y="9442"/>
                    <a:pt x="4298" y="9443"/>
                    <a:pt x="4308" y="9444"/>
                  </a:cubicBezTo>
                  <a:cubicBezTo>
                    <a:pt x="4310" y="9416"/>
                    <a:pt x="4310" y="9416"/>
                    <a:pt x="4310" y="9416"/>
                  </a:cubicBezTo>
                  <a:cubicBezTo>
                    <a:pt x="4301" y="9415"/>
                    <a:pt x="4291" y="9414"/>
                    <a:pt x="4282" y="9413"/>
                  </a:cubicBezTo>
                  <a:moveTo>
                    <a:pt x="5194" y="9412"/>
                  </a:moveTo>
                  <a:cubicBezTo>
                    <a:pt x="5185" y="9413"/>
                    <a:pt x="5175" y="9413"/>
                    <a:pt x="5166" y="9414"/>
                  </a:cubicBezTo>
                  <a:cubicBezTo>
                    <a:pt x="5169" y="9442"/>
                    <a:pt x="5169" y="9442"/>
                    <a:pt x="5169" y="9442"/>
                  </a:cubicBezTo>
                  <a:cubicBezTo>
                    <a:pt x="5178" y="9441"/>
                    <a:pt x="5187" y="9440"/>
                    <a:pt x="5197" y="9440"/>
                  </a:cubicBezTo>
                  <a:cubicBezTo>
                    <a:pt x="5194" y="9412"/>
                    <a:pt x="5194" y="9412"/>
                    <a:pt x="5194" y="9412"/>
                  </a:cubicBezTo>
                  <a:moveTo>
                    <a:pt x="4136" y="9397"/>
                  </a:moveTo>
                  <a:cubicBezTo>
                    <a:pt x="4132" y="9425"/>
                    <a:pt x="4132" y="9425"/>
                    <a:pt x="4132" y="9425"/>
                  </a:cubicBezTo>
                  <a:cubicBezTo>
                    <a:pt x="4132" y="9425"/>
                    <a:pt x="4132" y="9425"/>
                    <a:pt x="4132" y="9425"/>
                  </a:cubicBezTo>
                  <a:cubicBezTo>
                    <a:pt x="4141" y="9426"/>
                    <a:pt x="4151" y="9427"/>
                    <a:pt x="4160" y="9428"/>
                  </a:cubicBezTo>
                  <a:cubicBezTo>
                    <a:pt x="4163" y="9400"/>
                    <a:pt x="4163" y="9400"/>
                    <a:pt x="4163" y="9400"/>
                  </a:cubicBezTo>
                  <a:cubicBezTo>
                    <a:pt x="4163" y="9400"/>
                    <a:pt x="4163" y="9400"/>
                    <a:pt x="4163" y="9400"/>
                  </a:cubicBezTo>
                  <a:cubicBezTo>
                    <a:pt x="4154" y="9399"/>
                    <a:pt x="4145" y="9398"/>
                    <a:pt x="4136" y="9397"/>
                  </a:cubicBezTo>
                  <a:moveTo>
                    <a:pt x="5340" y="9395"/>
                  </a:moveTo>
                  <a:cubicBezTo>
                    <a:pt x="5331" y="9396"/>
                    <a:pt x="5322" y="9397"/>
                    <a:pt x="5313" y="9398"/>
                  </a:cubicBezTo>
                  <a:cubicBezTo>
                    <a:pt x="5316" y="9426"/>
                    <a:pt x="5316" y="9426"/>
                    <a:pt x="5316" y="9426"/>
                  </a:cubicBezTo>
                  <a:cubicBezTo>
                    <a:pt x="5325" y="9425"/>
                    <a:pt x="5335" y="9424"/>
                    <a:pt x="5344" y="9423"/>
                  </a:cubicBezTo>
                  <a:cubicBezTo>
                    <a:pt x="5340" y="9395"/>
                    <a:pt x="5340" y="9395"/>
                    <a:pt x="5340" y="9395"/>
                  </a:cubicBezTo>
                  <a:moveTo>
                    <a:pt x="3990" y="9376"/>
                  </a:moveTo>
                  <a:cubicBezTo>
                    <a:pt x="3985" y="9404"/>
                    <a:pt x="3985" y="9404"/>
                    <a:pt x="3985" y="9404"/>
                  </a:cubicBezTo>
                  <a:cubicBezTo>
                    <a:pt x="3985" y="9404"/>
                    <a:pt x="3985" y="9404"/>
                    <a:pt x="3985" y="9404"/>
                  </a:cubicBezTo>
                  <a:cubicBezTo>
                    <a:pt x="3994" y="9405"/>
                    <a:pt x="4004" y="9407"/>
                    <a:pt x="4013" y="9408"/>
                  </a:cubicBezTo>
                  <a:cubicBezTo>
                    <a:pt x="4017" y="9381"/>
                    <a:pt x="4017" y="9381"/>
                    <a:pt x="4017" y="9381"/>
                  </a:cubicBezTo>
                  <a:cubicBezTo>
                    <a:pt x="4008" y="9379"/>
                    <a:pt x="3999" y="9378"/>
                    <a:pt x="3990" y="9376"/>
                  </a:cubicBezTo>
                  <a:moveTo>
                    <a:pt x="5486" y="9374"/>
                  </a:moveTo>
                  <a:cubicBezTo>
                    <a:pt x="5477" y="9375"/>
                    <a:pt x="5468" y="9377"/>
                    <a:pt x="5459" y="9378"/>
                  </a:cubicBezTo>
                  <a:cubicBezTo>
                    <a:pt x="5463" y="9406"/>
                    <a:pt x="5463" y="9406"/>
                    <a:pt x="5463" y="9406"/>
                  </a:cubicBezTo>
                  <a:cubicBezTo>
                    <a:pt x="5472" y="9404"/>
                    <a:pt x="5482" y="9403"/>
                    <a:pt x="5491" y="9401"/>
                  </a:cubicBezTo>
                  <a:cubicBezTo>
                    <a:pt x="5486" y="9374"/>
                    <a:pt x="5486" y="9374"/>
                    <a:pt x="5486" y="9374"/>
                  </a:cubicBezTo>
                  <a:cubicBezTo>
                    <a:pt x="5486" y="9374"/>
                    <a:pt x="5486" y="9374"/>
                    <a:pt x="5486" y="9374"/>
                  </a:cubicBezTo>
                  <a:moveTo>
                    <a:pt x="3844" y="9351"/>
                  </a:moveTo>
                  <a:cubicBezTo>
                    <a:pt x="3839" y="9378"/>
                    <a:pt x="3839" y="9378"/>
                    <a:pt x="3839" y="9378"/>
                  </a:cubicBezTo>
                  <a:cubicBezTo>
                    <a:pt x="3848" y="9380"/>
                    <a:pt x="3857" y="9382"/>
                    <a:pt x="3867" y="9384"/>
                  </a:cubicBezTo>
                  <a:cubicBezTo>
                    <a:pt x="3872" y="9356"/>
                    <a:pt x="3872" y="9356"/>
                    <a:pt x="3872" y="9356"/>
                  </a:cubicBezTo>
                  <a:cubicBezTo>
                    <a:pt x="3872" y="9356"/>
                    <a:pt x="3872" y="9356"/>
                    <a:pt x="3872" y="9356"/>
                  </a:cubicBezTo>
                  <a:cubicBezTo>
                    <a:pt x="3862" y="9354"/>
                    <a:pt x="3853" y="9353"/>
                    <a:pt x="3844" y="9351"/>
                  </a:cubicBezTo>
                  <a:moveTo>
                    <a:pt x="5632" y="9348"/>
                  </a:moveTo>
                  <a:cubicBezTo>
                    <a:pt x="5632" y="9348"/>
                    <a:pt x="5632" y="9348"/>
                    <a:pt x="5632" y="9348"/>
                  </a:cubicBezTo>
                  <a:cubicBezTo>
                    <a:pt x="5622" y="9350"/>
                    <a:pt x="5613" y="9351"/>
                    <a:pt x="5604" y="9353"/>
                  </a:cubicBezTo>
                  <a:cubicBezTo>
                    <a:pt x="5609" y="9381"/>
                    <a:pt x="5609" y="9381"/>
                    <a:pt x="5609" y="9381"/>
                  </a:cubicBezTo>
                  <a:cubicBezTo>
                    <a:pt x="5619" y="9379"/>
                    <a:pt x="5628" y="9377"/>
                    <a:pt x="5637" y="9375"/>
                  </a:cubicBezTo>
                  <a:cubicBezTo>
                    <a:pt x="5632" y="9348"/>
                    <a:pt x="5632" y="9348"/>
                    <a:pt x="5632" y="9348"/>
                  </a:cubicBezTo>
                  <a:moveTo>
                    <a:pt x="3700" y="9321"/>
                  </a:moveTo>
                  <a:cubicBezTo>
                    <a:pt x="3694" y="9348"/>
                    <a:pt x="3694" y="9348"/>
                    <a:pt x="3694" y="9348"/>
                  </a:cubicBezTo>
                  <a:cubicBezTo>
                    <a:pt x="3703" y="9350"/>
                    <a:pt x="3712" y="9352"/>
                    <a:pt x="3721" y="9354"/>
                  </a:cubicBezTo>
                  <a:cubicBezTo>
                    <a:pt x="3727" y="9327"/>
                    <a:pt x="3727" y="9327"/>
                    <a:pt x="3727" y="9327"/>
                  </a:cubicBezTo>
                  <a:cubicBezTo>
                    <a:pt x="3718" y="9325"/>
                    <a:pt x="3709" y="9323"/>
                    <a:pt x="3700" y="9321"/>
                  </a:cubicBezTo>
                  <a:moveTo>
                    <a:pt x="5776" y="9317"/>
                  </a:moveTo>
                  <a:cubicBezTo>
                    <a:pt x="5767" y="9320"/>
                    <a:pt x="5758" y="9322"/>
                    <a:pt x="5749" y="9324"/>
                  </a:cubicBezTo>
                  <a:cubicBezTo>
                    <a:pt x="5755" y="9351"/>
                    <a:pt x="5755" y="9351"/>
                    <a:pt x="5755" y="9351"/>
                  </a:cubicBezTo>
                  <a:cubicBezTo>
                    <a:pt x="5764" y="9349"/>
                    <a:pt x="5773" y="9347"/>
                    <a:pt x="5782" y="9345"/>
                  </a:cubicBezTo>
                  <a:cubicBezTo>
                    <a:pt x="5776" y="9317"/>
                    <a:pt x="5776" y="9317"/>
                    <a:pt x="5776" y="9317"/>
                  </a:cubicBezTo>
                  <a:cubicBezTo>
                    <a:pt x="5776" y="9317"/>
                    <a:pt x="5776" y="9317"/>
                    <a:pt x="5776" y="9317"/>
                  </a:cubicBezTo>
                  <a:moveTo>
                    <a:pt x="3556" y="9287"/>
                  </a:moveTo>
                  <a:cubicBezTo>
                    <a:pt x="3549" y="9314"/>
                    <a:pt x="3549" y="9314"/>
                    <a:pt x="3549" y="9314"/>
                  </a:cubicBezTo>
                  <a:cubicBezTo>
                    <a:pt x="3558" y="9316"/>
                    <a:pt x="3567" y="9318"/>
                    <a:pt x="3577" y="9321"/>
                  </a:cubicBezTo>
                  <a:cubicBezTo>
                    <a:pt x="3583" y="9293"/>
                    <a:pt x="3583" y="9293"/>
                    <a:pt x="3583" y="9293"/>
                  </a:cubicBezTo>
                  <a:cubicBezTo>
                    <a:pt x="3574" y="9291"/>
                    <a:pt x="3565" y="9289"/>
                    <a:pt x="3556" y="9287"/>
                  </a:cubicBezTo>
                  <a:moveTo>
                    <a:pt x="5919" y="9283"/>
                  </a:moveTo>
                  <a:cubicBezTo>
                    <a:pt x="5910" y="9285"/>
                    <a:pt x="5901" y="9287"/>
                    <a:pt x="5892" y="9289"/>
                  </a:cubicBezTo>
                  <a:cubicBezTo>
                    <a:pt x="5899" y="9317"/>
                    <a:pt x="5899" y="9317"/>
                    <a:pt x="5899" y="9317"/>
                  </a:cubicBezTo>
                  <a:cubicBezTo>
                    <a:pt x="5908" y="9314"/>
                    <a:pt x="5917" y="9312"/>
                    <a:pt x="5926" y="9310"/>
                  </a:cubicBezTo>
                  <a:cubicBezTo>
                    <a:pt x="5919" y="9283"/>
                    <a:pt x="5919" y="9283"/>
                    <a:pt x="5919" y="9283"/>
                  </a:cubicBezTo>
                  <a:moveTo>
                    <a:pt x="3414" y="9248"/>
                  </a:moveTo>
                  <a:cubicBezTo>
                    <a:pt x="3406" y="9274"/>
                    <a:pt x="3406" y="9274"/>
                    <a:pt x="3406" y="9274"/>
                  </a:cubicBezTo>
                  <a:cubicBezTo>
                    <a:pt x="3415" y="9277"/>
                    <a:pt x="3424" y="9280"/>
                    <a:pt x="3433" y="9282"/>
                  </a:cubicBezTo>
                  <a:cubicBezTo>
                    <a:pt x="3441" y="9255"/>
                    <a:pt x="3441" y="9255"/>
                    <a:pt x="3441" y="9255"/>
                  </a:cubicBezTo>
                  <a:cubicBezTo>
                    <a:pt x="3441" y="9255"/>
                    <a:pt x="3441" y="9255"/>
                    <a:pt x="3441" y="9255"/>
                  </a:cubicBezTo>
                  <a:cubicBezTo>
                    <a:pt x="3432" y="9253"/>
                    <a:pt x="3423" y="9250"/>
                    <a:pt x="3414" y="9248"/>
                  </a:cubicBezTo>
                  <a:moveTo>
                    <a:pt x="6061" y="9243"/>
                  </a:moveTo>
                  <a:cubicBezTo>
                    <a:pt x="6053" y="9246"/>
                    <a:pt x="6044" y="9248"/>
                    <a:pt x="6035" y="9251"/>
                  </a:cubicBezTo>
                  <a:cubicBezTo>
                    <a:pt x="6042" y="9278"/>
                    <a:pt x="6042" y="9278"/>
                    <a:pt x="6042" y="9278"/>
                  </a:cubicBezTo>
                  <a:cubicBezTo>
                    <a:pt x="6051" y="9275"/>
                    <a:pt x="6060" y="9273"/>
                    <a:pt x="6069" y="9270"/>
                  </a:cubicBezTo>
                  <a:cubicBezTo>
                    <a:pt x="6061" y="9243"/>
                    <a:pt x="6061" y="9243"/>
                    <a:pt x="6061" y="9243"/>
                  </a:cubicBezTo>
                  <a:moveTo>
                    <a:pt x="3273" y="9204"/>
                  </a:moveTo>
                  <a:cubicBezTo>
                    <a:pt x="3264" y="9231"/>
                    <a:pt x="3264" y="9231"/>
                    <a:pt x="3264" y="9231"/>
                  </a:cubicBezTo>
                  <a:cubicBezTo>
                    <a:pt x="3273" y="9234"/>
                    <a:pt x="3282" y="9236"/>
                    <a:pt x="3291" y="9239"/>
                  </a:cubicBezTo>
                  <a:cubicBezTo>
                    <a:pt x="3300" y="9213"/>
                    <a:pt x="3300" y="9213"/>
                    <a:pt x="3300" y="9213"/>
                  </a:cubicBezTo>
                  <a:cubicBezTo>
                    <a:pt x="3291" y="9210"/>
                    <a:pt x="3282" y="9207"/>
                    <a:pt x="3273" y="9204"/>
                  </a:cubicBezTo>
                  <a:moveTo>
                    <a:pt x="6202" y="9199"/>
                  </a:moveTo>
                  <a:cubicBezTo>
                    <a:pt x="6193" y="9202"/>
                    <a:pt x="6185" y="9205"/>
                    <a:pt x="6176" y="9208"/>
                  </a:cubicBezTo>
                  <a:cubicBezTo>
                    <a:pt x="6184" y="9234"/>
                    <a:pt x="6184" y="9234"/>
                    <a:pt x="6184" y="9234"/>
                  </a:cubicBezTo>
                  <a:cubicBezTo>
                    <a:pt x="6193" y="9232"/>
                    <a:pt x="6202" y="9229"/>
                    <a:pt x="6211" y="9226"/>
                  </a:cubicBezTo>
                  <a:cubicBezTo>
                    <a:pt x="6202" y="9199"/>
                    <a:pt x="6202" y="9199"/>
                    <a:pt x="6202" y="9199"/>
                  </a:cubicBezTo>
                  <a:moveTo>
                    <a:pt x="3133" y="9156"/>
                  </a:moveTo>
                  <a:cubicBezTo>
                    <a:pt x="3123" y="9182"/>
                    <a:pt x="3123" y="9182"/>
                    <a:pt x="3123" y="9182"/>
                  </a:cubicBezTo>
                  <a:cubicBezTo>
                    <a:pt x="3132" y="9185"/>
                    <a:pt x="3141" y="9189"/>
                    <a:pt x="3150" y="9192"/>
                  </a:cubicBezTo>
                  <a:cubicBezTo>
                    <a:pt x="3159" y="9165"/>
                    <a:pt x="3159" y="9165"/>
                    <a:pt x="3159" y="9165"/>
                  </a:cubicBezTo>
                  <a:cubicBezTo>
                    <a:pt x="3159" y="9165"/>
                    <a:pt x="3159" y="9165"/>
                    <a:pt x="3159" y="9165"/>
                  </a:cubicBezTo>
                  <a:cubicBezTo>
                    <a:pt x="3150" y="9162"/>
                    <a:pt x="3142" y="9159"/>
                    <a:pt x="3133" y="9156"/>
                  </a:cubicBezTo>
                  <a:moveTo>
                    <a:pt x="6342" y="9151"/>
                  </a:moveTo>
                  <a:cubicBezTo>
                    <a:pt x="6333" y="9154"/>
                    <a:pt x="6324" y="9157"/>
                    <a:pt x="6315" y="9160"/>
                  </a:cubicBezTo>
                  <a:cubicBezTo>
                    <a:pt x="6325" y="9187"/>
                    <a:pt x="6325" y="9187"/>
                    <a:pt x="6325" y="9187"/>
                  </a:cubicBezTo>
                  <a:cubicBezTo>
                    <a:pt x="6334" y="9183"/>
                    <a:pt x="6342" y="9180"/>
                    <a:pt x="6351" y="9177"/>
                  </a:cubicBezTo>
                  <a:cubicBezTo>
                    <a:pt x="6342" y="9151"/>
                    <a:pt x="6342" y="9151"/>
                    <a:pt x="6342" y="9151"/>
                  </a:cubicBezTo>
                  <a:moveTo>
                    <a:pt x="2994" y="9103"/>
                  </a:moveTo>
                  <a:cubicBezTo>
                    <a:pt x="2984" y="9129"/>
                    <a:pt x="2984" y="9129"/>
                    <a:pt x="2984" y="9129"/>
                  </a:cubicBezTo>
                  <a:cubicBezTo>
                    <a:pt x="2993" y="9133"/>
                    <a:pt x="3002" y="9136"/>
                    <a:pt x="3010" y="9140"/>
                  </a:cubicBezTo>
                  <a:cubicBezTo>
                    <a:pt x="3021" y="9114"/>
                    <a:pt x="3021" y="9114"/>
                    <a:pt x="3021" y="9114"/>
                  </a:cubicBezTo>
                  <a:cubicBezTo>
                    <a:pt x="3021" y="9114"/>
                    <a:pt x="3021" y="9114"/>
                    <a:pt x="3021" y="9114"/>
                  </a:cubicBezTo>
                  <a:cubicBezTo>
                    <a:pt x="3012" y="9110"/>
                    <a:pt x="3003" y="9107"/>
                    <a:pt x="2994" y="9103"/>
                  </a:cubicBezTo>
                  <a:moveTo>
                    <a:pt x="6479" y="9098"/>
                  </a:moveTo>
                  <a:cubicBezTo>
                    <a:pt x="6471" y="9101"/>
                    <a:pt x="6462" y="9105"/>
                    <a:pt x="6453" y="9108"/>
                  </a:cubicBezTo>
                  <a:cubicBezTo>
                    <a:pt x="6464" y="9134"/>
                    <a:pt x="6464" y="9134"/>
                    <a:pt x="6464" y="9134"/>
                  </a:cubicBezTo>
                  <a:cubicBezTo>
                    <a:pt x="6472" y="9131"/>
                    <a:pt x="6481" y="9127"/>
                    <a:pt x="6490" y="9124"/>
                  </a:cubicBezTo>
                  <a:cubicBezTo>
                    <a:pt x="6479" y="9098"/>
                    <a:pt x="6479" y="9098"/>
                    <a:pt x="6479" y="9098"/>
                  </a:cubicBezTo>
                  <a:moveTo>
                    <a:pt x="2858" y="9047"/>
                  </a:moveTo>
                  <a:cubicBezTo>
                    <a:pt x="2847" y="9072"/>
                    <a:pt x="2847" y="9072"/>
                    <a:pt x="2847" y="9072"/>
                  </a:cubicBezTo>
                  <a:cubicBezTo>
                    <a:pt x="2855" y="9076"/>
                    <a:pt x="2864" y="9080"/>
                    <a:pt x="2873" y="9083"/>
                  </a:cubicBezTo>
                  <a:cubicBezTo>
                    <a:pt x="2884" y="9058"/>
                    <a:pt x="2884" y="9058"/>
                    <a:pt x="2884" y="9058"/>
                  </a:cubicBezTo>
                  <a:cubicBezTo>
                    <a:pt x="2875" y="9054"/>
                    <a:pt x="2866" y="9050"/>
                    <a:pt x="2858" y="9047"/>
                  </a:cubicBezTo>
                  <a:moveTo>
                    <a:pt x="6615" y="9041"/>
                  </a:moveTo>
                  <a:cubicBezTo>
                    <a:pt x="6606" y="9045"/>
                    <a:pt x="6598" y="9049"/>
                    <a:pt x="6589" y="9052"/>
                  </a:cubicBezTo>
                  <a:cubicBezTo>
                    <a:pt x="6601" y="9078"/>
                    <a:pt x="6601" y="9078"/>
                    <a:pt x="6601" y="9078"/>
                  </a:cubicBezTo>
                  <a:cubicBezTo>
                    <a:pt x="6609" y="9074"/>
                    <a:pt x="6618" y="9070"/>
                    <a:pt x="6626" y="9067"/>
                  </a:cubicBezTo>
                  <a:cubicBezTo>
                    <a:pt x="6615" y="9041"/>
                    <a:pt x="6615" y="9041"/>
                    <a:pt x="6615" y="9041"/>
                  </a:cubicBezTo>
                  <a:moveTo>
                    <a:pt x="2723" y="8986"/>
                  </a:moveTo>
                  <a:cubicBezTo>
                    <a:pt x="2711" y="9011"/>
                    <a:pt x="2711" y="9011"/>
                    <a:pt x="2711" y="9011"/>
                  </a:cubicBezTo>
                  <a:cubicBezTo>
                    <a:pt x="2720" y="9015"/>
                    <a:pt x="2728" y="9019"/>
                    <a:pt x="2737" y="9023"/>
                  </a:cubicBezTo>
                  <a:cubicBezTo>
                    <a:pt x="2748" y="8997"/>
                    <a:pt x="2748" y="8997"/>
                    <a:pt x="2748" y="8997"/>
                  </a:cubicBezTo>
                  <a:cubicBezTo>
                    <a:pt x="2748" y="8997"/>
                    <a:pt x="2748" y="8997"/>
                    <a:pt x="2748" y="8997"/>
                  </a:cubicBezTo>
                  <a:cubicBezTo>
                    <a:pt x="2740" y="8993"/>
                    <a:pt x="2732" y="8990"/>
                    <a:pt x="2723" y="8986"/>
                  </a:cubicBezTo>
                  <a:moveTo>
                    <a:pt x="6749" y="8980"/>
                  </a:moveTo>
                  <a:cubicBezTo>
                    <a:pt x="6740" y="8984"/>
                    <a:pt x="6732" y="8988"/>
                    <a:pt x="6724" y="8992"/>
                  </a:cubicBezTo>
                  <a:cubicBezTo>
                    <a:pt x="6735" y="9017"/>
                    <a:pt x="6735" y="9017"/>
                    <a:pt x="6735" y="9017"/>
                  </a:cubicBezTo>
                  <a:cubicBezTo>
                    <a:pt x="6744" y="9013"/>
                    <a:pt x="6752" y="9009"/>
                    <a:pt x="6761" y="9005"/>
                  </a:cubicBezTo>
                  <a:cubicBezTo>
                    <a:pt x="6749" y="8980"/>
                    <a:pt x="6749" y="8980"/>
                    <a:pt x="6749" y="8980"/>
                  </a:cubicBezTo>
                  <a:moveTo>
                    <a:pt x="2590" y="8920"/>
                  </a:moveTo>
                  <a:cubicBezTo>
                    <a:pt x="2578" y="8945"/>
                    <a:pt x="2578" y="8945"/>
                    <a:pt x="2578" y="8945"/>
                  </a:cubicBezTo>
                  <a:cubicBezTo>
                    <a:pt x="2586" y="8949"/>
                    <a:pt x="2594" y="8954"/>
                    <a:pt x="2603" y="8958"/>
                  </a:cubicBezTo>
                  <a:cubicBezTo>
                    <a:pt x="2615" y="8933"/>
                    <a:pt x="2615" y="8933"/>
                    <a:pt x="2615" y="8933"/>
                  </a:cubicBezTo>
                  <a:cubicBezTo>
                    <a:pt x="2607" y="8929"/>
                    <a:pt x="2599" y="8924"/>
                    <a:pt x="2590" y="8920"/>
                  </a:cubicBezTo>
                  <a:moveTo>
                    <a:pt x="6880" y="8915"/>
                  </a:moveTo>
                  <a:cubicBezTo>
                    <a:pt x="6872" y="8919"/>
                    <a:pt x="6864" y="8923"/>
                    <a:pt x="6856" y="8927"/>
                  </a:cubicBezTo>
                  <a:cubicBezTo>
                    <a:pt x="6868" y="8952"/>
                    <a:pt x="6868" y="8952"/>
                    <a:pt x="6868" y="8952"/>
                  </a:cubicBezTo>
                  <a:cubicBezTo>
                    <a:pt x="6877" y="8948"/>
                    <a:pt x="6885" y="8944"/>
                    <a:pt x="6893" y="8940"/>
                  </a:cubicBezTo>
                  <a:cubicBezTo>
                    <a:pt x="6880" y="8915"/>
                    <a:pt x="6880" y="8915"/>
                    <a:pt x="6880" y="8915"/>
                  </a:cubicBezTo>
                  <a:moveTo>
                    <a:pt x="2460" y="8851"/>
                  </a:moveTo>
                  <a:cubicBezTo>
                    <a:pt x="2446" y="8875"/>
                    <a:pt x="2446" y="8875"/>
                    <a:pt x="2446" y="8875"/>
                  </a:cubicBezTo>
                  <a:cubicBezTo>
                    <a:pt x="2455" y="8880"/>
                    <a:pt x="2463" y="8884"/>
                    <a:pt x="2471" y="8889"/>
                  </a:cubicBezTo>
                  <a:cubicBezTo>
                    <a:pt x="2485" y="8864"/>
                    <a:pt x="2485" y="8864"/>
                    <a:pt x="2485" y="8864"/>
                  </a:cubicBezTo>
                  <a:cubicBezTo>
                    <a:pt x="2476" y="8860"/>
                    <a:pt x="2468" y="8855"/>
                    <a:pt x="2460" y="8851"/>
                  </a:cubicBezTo>
                  <a:moveTo>
                    <a:pt x="7010" y="8845"/>
                  </a:moveTo>
                  <a:cubicBezTo>
                    <a:pt x="7002" y="8850"/>
                    <a:pt x="6994" y="8854"/>
                    <a:pt x="6986" y="8859"/>
                  </a:cubicBezTo>
                  <a:cubicBezTo>
                    <a:pt x="6999" y="8883"/>
                    <a:pt x="6999" y="8883"/>
                    <a:pt x="6999" y="8883"/>
                  </a:cubicBezTo>
                  <a:cubicBezTo>
                    <a:pt x="7007" y="8879"/>
                    <a:pt x="7016" y="8874"/>
                    <a:pt x="7024" y="8870"/>
                  </a:cubicBezTo>
                  <a:cubicBezTo>
                    <a:pt x="7010" y="8845"/>
                    <a:pt x="7010" y="8845"/>
                    <a:pt x="7010" y="8845"/>
                  </a:cubicBezTo>
                  <a:moveTo>
                    <a:pt x="2332" y="8777"/>
                  </a:moveTo>
                  <a:cubicBezTo>
                    <a:pt x="2317" y="8801"/>
                    <a:pt x="2317" y="8801"/>
                    <a:pt x="2317" y="8801"/>
                  </a:cubicBezTo>
                  <a:cubicBezTo>
                    <a:pt x="2326" y="8806"/>
                    <a:pt x="2334" y="8811"/>
                    <a:pt x="2342" y="8816"/>
                  </a:cubicBezTo>
                  <a:cubicBezTo>
                    <a:pt x="2356" y="8792"/>
                    <a:pt x="2356" y="8792"/>
                    <a:pt x="2356" y="8792"/>
                  </a:cubicBezTo>
                  <a:cubicBezTo>
                    <a:pt x="2348" y="8787"/>
                    <a:pt x="2340" y="8782"/>
                    <a:pt x="2332" y="8777"/>
                  </a:cubicBezTo>
                  <a:moveTo>
                    <a:pt x="7138" y="8772"/>
                  </a:moveTo>
                  <a:cubicBezTo>
                    <a:pt x="7130" y="8776"/>
                    <a:pt x="7122" y="8781"/>
                    <a:pt x="7114" y="8786"/>
                  </a:cubicBezTo>
                  <a:cubicBezTo>
                    <a:pt x="7128" y="8810"/>
                    <a:pt x="7128" y="8810"/>
                    <a:pt x="7128" y="8810"/>
                  </a:cubicBezTo>
                  <a:cubicBezTo>
                    <a:pt x="7136" y="8805"/>
                    <a:pt x="7144" y="8801"/>
                    <a:pt x="7152" y="8796"/>
                  </a:cubicBezTo>
                  <a:cubicBezTo>
                    <a:pt x="7138" y="8772"/>
                    <a:pt x="7138" y="8772"/>
                    <a:pt x="7138" y="8772"/>
                  </a:cubicBezTo>
                  <a:moveTo>
                    <a:pt x="2206" y="8700"/>
                  </a:moveTo>
                  <a:cubicBezTo>
                    <a:pt x="2191" y="8723"/>
                    <a:pt x="2191" y="8723"/>
                    <a:pt x="2191" y="8723"/>
                  </a:cubicBezTo>
                  <a:cubicBezTo>
                    <a:pt x="2199" y="8728"/>
                    <a:pt x="2207" y="8734"/>
                    <a:pt x="2215" y="8738"/>
                  </a:cubicBezTo>
                  <a:cubicBezTo>
                    <a:pt x="2230" y="8715"/>
                    <a:pt x="2230" y="8715"/>
                    <a:pt x="2230" y="8715"/>
                  </a:cubicBezTo>
                  <a:cubicBezTo>
                    <a:pt x="2230" y="8715"/>
                    <a:pt x="2230" y="8715"/>
                    <a:pt x="2230" y="8715"/>
                  </a:cubicBezTo>
                  <a:cubicBezTo>
                    <a:pt x="2222" y="8710"/>
                    <a:pt x="2214" y="8705"/>
                    <a:pt x="2206" y="8700"/>
                  </a:cubicBezTo>
                  <a:moveTo>
                    <a:pt x="7263" y="8694"/>
                  </a:moveTo>
                  <a:cubicBezTo>
                    <a:pt x="7255" y="8699"/>
                    <a:pt x="7247" y="8704"/>
                    <a:pt x="7239" y="8709"/>
                  </a:cubicBezTo>
                  <a:cubicBezTo>
                    <a:pt x="7254" y="8733"/>
                    <a:pt x="7254" y="8733"/>
                    <a:pt x="7254" y="8733"/>
                  </a:cubicBezTo>
                  <a:cubicBezTo>
                    <a:pt x="7262" y="8728"/>
                    <a:pt x="7270" y="8723"/>
                    <a:pt x="7278" y="8718"/>
                  </a:cubicBezTo>
                  <a:cubicBezTo>
                    <a:pt x="7263" y="8694"/>
                    <a:pt x="7263" y="8694"/>
                    <a:pt x="7263" y="8694"/>
                  </a:cubicBezTo>
                  <a:cubicBezTo>
                    <a:pt x="7263" y="8694"/>
                    <a:pt x="7263" y="8694"/>
                    <a:pt x="7263" y="8694"/>
                  </a:cubicBezTo>
                  <a:moveTo>
                    <a:pt x="2106" y="8634"/>
                  </a:moveTo>
                  <a:cubicBezTo>
                    <a:pt x="2106" y="8634"/>
                    <a:pt x="2106" y="8634"/>
                    <a:pt x="2106" y="8634"/>
                  </a:cubicBezTo>
                  <a:cubicBezTo>
                    <a:pt x="2106" y="8634"/>
                    <a:pt x="2106" y="8634"/>
                    <a:pt x="2106" y="8634"/>
                  </a:cubicBezTo>
                  <a:cubicBezTo>
                    <a:pt x="2106" y="8634"/>
                    <a:pt x="2106" y="8634"/>
                    <a:pt x="2106" y="8634"/>
                  </a:cubicBezTo>
                  <a:moveTo>
                    <a:pt x="2083" y="8618"/>
                  </a:moveTo>
                  <a:cubicBezTo>
                    <a:pt x="2067" y="8642"/>
                    <a:pt x="2067" y="8642"/>
                    <a:pt x="2067" y="8642"/>
                  </a:cubicBezTo>
                  <a:cubicBezTo>
                    <a:pt x="2075" y="8647"/>
                    <a:pt x="2082" y="8652"/>
                    <a:pt x="2090" y="8657"/>
                  </a:cubicBezTo>
                  <a:cubicBezTo>
                    <a:pt x="2106" y="8634"/>
                    <a:pt x="2106" y="8634"/>
                    <a:pt x="2106" y="8634"/>
                  </a:cubicBezTo>
                  <a:cubicBezTo>
                    <a:pt x="2098" y="8629"/>
                    <a:pt x="2090" y="8624"/>
                    <a:pt x="2083" y="8618"/>
                  </a:cubicBezTo>
                  <a:moveTo>
                    <a:pt x="7386" y="8613"/>
                  </a:moveTo>
                  <a:cubicBezTo>
                    <a:pt x="7378" y="8618"/>
                    <a:pt x="7370" y="8623"/>
                    <a:pt x="7363" y="8629"/>
                  </a:cubicBezTo>
                  <a:cubicBezTo>
                    <a:pt x="7378" y="8652"/>
                    <a:pt x="7378" y="8652"/>
                    <a:pt x="7378" y="8652"/>
                  </a:cubicBezTo>
                  <a:cubicBezTo>
                    <a:pt x="7386" y="8646"/>
                    <a:pt x="7394" y="8641"/>
                    <a:pt x="7402" y="8636"/>
                  </a:cubicBezTo>
                  <a:cubicBezTo>
                    <a:pt x="7386" y="8613"/>
                    <a:pt x="7386" y="8613"/>
                    <a:pt x="7386" y="8613"/>
                  </a:cubicBezTo>
                  <a:moveTo>
                    <a:pt x="1962" y="8533"/>
                  </a:moveTo>
                  <a:cubicBezTo>
                    <a:pt x="1946" y="8556"/>
                    <a:pt x="1946" y="8556"/>
                    <a:pt x="1946" y="8556"/>
                  </a:cubicBezTo>
                  <a:cubicBezTo>
                    <a:pt x="1953" y="8561"/>
                    <a:pt x="1961" y="8567"/>
                    <a:pt x="1968" y="8572"/>
                  </a:cubicBezTo>
                  <a:cubicBezTo>
                    <a:pt x="1985" y="8550"/>
                    <a:pt x="1985" y="8550"/>
                    <a:pt x="1985" y="8550"/>
                  </a:cubicBezTo>
                  <a:cubicBezTo>
                    <a:pt x="1985" y="8550"/>
                    <a:pt x="1985" y="8550"/>
                    <a:pt x="1985" y="8550"/>
                  </a:cubicBezTo>
                  <a:cubicBezTo>
                    <a:pt x="1977" y="8544"/>
                    <a:pt x="1970" y="8539"/>
                    <a:pt x="1962" y="8533"/>
                  </a:cubicBezTo>
                  <a:moveTo>
                    <a:pt x="7506" y="8528"/>
                  </a:moveTo>
                  <a:cubicBezTo>
                    <a:pt x="7498" y="8533"/>
                    <a:pt x="7491" y="8539"/>
                    <a:pt x="7483" y="8544"/>
                  </a:cubicBezTo>
                  <a:cubicBezTo>
                    <a:pt x="7500" y="8567"/>
                    <a:pt x="7500" y="8567"/>
                    <a:pt x="7500" y="8567"/>
                  </a:cubicBezTo>
                  <a:cubicBezTo>
                    <a:pt x="7507" y="8561"/>
                    <a:pt x="7515" y="8556"/>
                    <a:pt x="7522" y="8550"/>
                  </a:cubicBezTo>
                  <a:cubicBezTo>
                    <a:pt x="7506" y="8528"/>
                    <a:pt x="7506" y="8528"/>
                    <a:pt x="7506" y="8528"/>
                  </a:cubicBezTo>
                  <a:moveTo>
                    <a:pt x="1844" y="8444"/>
                  </a:moveTo>
                  <a:cubicBezTo>
                    <a:pt x="1827" y="8467"/>
                    <a:pt x="1827" y="8467"/>
                    <a:pt x="1827" y="8467"/>
                  </a:cubicBezTo>
                  <a:cubicBezTo>
                    <a:pt x="1834" y="8472"/>
                    <a:pt x="1842" y="8478"/>
                    <a:pt x="1849" y="8484"/>
                  </a:cubicBezTo>
                  <a:cubicBezTo>
                    <a:pt x="1866" y="8462"/>
                    <a:pt x="1866" y="8462"/>
                    <a:pt x="1866" y="8462"/>
                  </a:cubicBezTo>
                  <a:cubicBezTo>
                    <a:pt x="1859" y="8456"/>
                    <a:pt x="1851" y="8450"/>
                    <a:pt x="1844" y="8444"/>
                  </a:cubicBezTo>
                  <a:moveTo>
                    <a:pt x="7623" y="8439"/>
                  </a:moveTo>
                  <a:cubicBezTo>
                    <a:pt x="7616" y="8444"/>
                    <a:pt x="7609" y="8450"/>
                    <a:pt x="7601" y="8456"/>
                  </a:cubicBezTo>
                  <a:cubicBezTo>
                    <a:pt x="7618" y="8478"/>
                    <a:pt x="7618" y="8478"/>
                    <a:pt x="7618" y="8478"/>
                  </a:cubicBezTo>
                  <a:cubicBezTo>
                    <a:pt x="7626" y="8472"/>
                    <a:pt x="7633" y="8467"/>
                    <a:pt x="7641" y="8461"/>
                  </a:cubicBezTo>
                  <a:cubicBezTo>
                    <a:pt x="7623" y="8439"/>
                    <a:pt x="7623" y="8439"/>
                    <a:pt x="7623" y="8439"/>
                  </a:cubicBezTo>
                  <a:moveTo>
                    <a:pt x="1729" y="8352"/>
                  </a:moveTo>
                  <a:cubicBezTo>
                    <a:pt x="1711" y="8373"/>
                    <a:pt x="1711" y="8373"/>
                    <a:pt x="1711" y="8373"/>
                  </a:cubicBezTo>
                  <a:cubicBezTo>
                    <a:pt x="1718" y="8379"/>
                    <a:pt x="1726" y="8385"/>
                    <a:pt x="1733" y="8391"/>
                  </a:cubicBezTo>
                  <a:cubicBezTo>
                    <a:pt x="1751" y="8370"/>
                    <a:pt x="1751" y="8370"/>
                    <a:pt x="1751" y="8370"/>
                  </a:cubicBezTo>
                  <a:cubicBezTo>
                    <a:pt x="1751" y="8370"/>
                    <a:pt x="1751" y="8370"/>
                    <a:pt x="1751" y="8370"/>
                  </a:cubicBezTo>
                  <a:cubicBezTo>
                    <a:pt x="1743" y="8364"/>
                    <a:pt x="1736" y="8358"/>
                    <a:pt x="1729" y="8352"/>
                  </a:cubicBezTo>
                  <a:moveTo>
                    <a:pt x="7738" y="8346"/>
                  </a:moveTo>
                  <a:cubicBezTo>
                    <a:pt x="7731" y="8352"/>
                    <a:pt x="7724" y="8358"/>
                    <a:pt x="7717" y="8364"/>
                  </a:cubicBezTo>
                  <a:cubicBezTo>
                    <a:pt x="7734" y="8386"/>
                    <a:pt x="7734" y="8386"/>
                    <a:pt x="7734" y="8386"/>
                  </a:cubicBezTo>
                  <a:cubicBezTo>
                    <a:pt x="7742" y="8380"/>
                    <a:pt x="7749" y="8374"/>
                    <a:pt x="7756" y="8368"/>
                  </a:cubicBezTo>
                  <a:cubicBezTo>
                    <a:pt x="7738" y="8346"/>
                    <a:pt x="7738" y="8346"/>
                    <a:pt x="7738" y="8346"/>
                  </a:cubicBezTo>
                  <a:moveTo>
                    <a:pt x="1617" y="8256"/>
                  </a:moveTo>
                  <a:cubicBezTo>
                    <a:pt x="1598" y="8277"/>
                    <a:pt x="1598" y="8277"/>
                    <a:pt x="1598" y="8277"/>
                  </a:cubicBezTo>
                  <a:cubicBezTo>
                    <a:pt x="1605" y="8283"/>
                    <a:pt x="1613" y="8289"/>
                    <a:pt x="1620" y="8295"/>
                  </a:cubicBezTo>
                  <a:cubicBezTo>
                    <a:pt x="1638" y="8274"/>
                    <a:pt x="1638" y="8274"/>
                    <a:pt x="1638" y="8274"/>
                  </a:cubicBezTo>
                  <a:cubicBezTo>
                    <a:pt x="1638" y="8274"/>
                    <a:pt x="1638" y="8274"/>
                    <a:pt x="1638" y="8274"/>
                  </a:cubicBezTo>
                  <a:cubicBezTo>
                    <a:pt x="1631" y="8268"/>
                    <a:pt x="1624" y="8262"/>
                    <a:pt x="1617" y="8256"/>
                  </a:cubicBezTo>
                  <a:moveTo>
                    <a:pt x="7850" y="8250"/>
                  </a:moveTo>
                  <a:cubicBezTo>
                    <a:pt x="7843" y="8256"/>
                    <a:pt x="7836" y="8262"/>
                    <a:pt x="7829" y="8268"/>
                  </a:cubicBezTo>
                  <a:cubicBezTo>
                    <a:pt x="7847" y="8289"/>
                    <a:pt x="7847" y="8289"/>
                    <a:pt x="7847" y="8289"/>
                  </a:cubicBezTo>
                  <a:cubicBezTo>
                    <a:pt x="7854" y="8283"/>
                    <a:pt x="7861" y="8277"/>
                    <a:pt x="7868" y="8271"/>
                  </a:cubicBezTo>
                  <a:cubicBezTo>
                    <a:pt x="7850" y="8250"/>
                    <a:pt x="7850" y="8250"/>
                    <a:pt x="7850" y="8250"/>
                  </a:cubicBezTo>
                  <a:moveTo>
                    <a:pt x="1508" y="8156"/>
                  </a:moveTo>
                  <a:cubicBezTo>
                    <a:pt x="1489" y="8177"/>
                    <a:pt x="1489" y="8177"/>
                    <a:pt x="1489" y="8177"/>
                  </a:cubicBezTo>
                  <a:cubicBezTo>
                    <a:pt x="1496" y="8183"/>
                    <a:pt x="1502" y="8190"/>
                    <a:pt x="1509" y="8196"/>
                  </a:cubicBezTo>
                  <a:cubicBezTo>
                    <a:pt x="1528" y="8176"/>
                    <a:pt x="1528" y="8176"/>
                    <a:pt x="1528" y="8176"/>
                  </a:cubicBezTo>
                  <a:cubicBezTo>
                    <a:pt x="1522" y="8169"/>
                    <a:pt x="1515" y="8163"/>
                    <a:pt x="1508" y="8156"/>
                  </a:cubicBezTo>
                  <a:moveTo>
                    <a:pt x="7959" y="8150"/>
                  </a:moveTo>
                  <a:cubicBezTo>
                    <a:pt x="7952" y="8157"/>
                    <a:pt x="7945" y="8163"/>
                    <a:pt x="7938" y="8169"/>
                  </a:cubicBezTo>
                  <a:cubicBezTo>
                    <a:pt x="7957" y="8190"/>
                    <a:pt x="7957" y="8190"/>
                    <a:pt x="7957" y="8190"/>
                  </a:cubicBezTo>
                  <a:cubicBezTo>
                    <a:pt x="7964" y="8184"/>
                    <a:pt x="7971" y="8177"/>
                    <a:pt x="7978" y="8171"/>
                  </a:cubicBezTo>
                  <a:cubicBezTo>
                    <a:pt x="7959" y="8150"/>
                    <a:pt x="7959" y="8150"/>
                    <a:pt x="7959" y="8150"/>
                  </a:cubicBezTo>
                  <a:cubicBezTo>
                    <a:pt x="7959" y="8150"/>
                    <a:pt x="7959" y="8150"/>
                    <a:pt x="7959" y="8150"/>
                  </a:cubicBezTo>
                  <a:moveTo>
                    <a:pt x="1402" y="8054"/>
                  </a:moveTo>
                  <a:cubicBezTo>
                    <a:pt x="1382" y="8073"/>
                    <a:pt x="1382" y="8073"/>
                    <a:pt x="1382" y="8073"/>
                  </a:cubicBezTo>
                  <a:cubicBezTo>
                    <a:pt x="1389" y="8080"/>
                    <a:pt x="1396" y="8087"/>
                    <a:pt x="1402" y="8093"/>
                  </a:cubicBezTo>
                  <a:cubicBezTo>
                    <a:pt x="1422" y="8073"/>
                    <a:pt x="1422" y="8073"/>
                    <a:pt x="1422" y="8073"/>
                  </a:cubicBezTo>
                  <a:cubicBezTo>
                    <a:pt x="1415" y="8067"/>
                    <a:pt x="1409" y="8060"/>
                    <a:pt x="1402" y="8054"/>
                  </a:cubicBezTo>
                  <a:moveTo>
                    <a:pt x="8064" y="8047"/>
                  </a:moveTo>
                  <a:cubicBezTo>
                    <a:pt x="8058" y="8054"/>
                    <a:pt x="8051" y="8061"/>
                    <a:pt x="8044" y="8067"/>
                  </a:cubicBezTo>
                  <a:cubicBezTo>
                    <a:pt x="8064" y="8087"/>
                    <a:pt x="8064" y="8087"/>
                    <a:pt x="8064" y="8087"/>
                  </a:cubicBezTo>
                  <a:cubicBezTo>
                    <a:pt x="8071" y="8080"/>
                    <a:pt x="8077" y="8074"/>
                    <a:pt x="8084" y="8067"/>
                  </a:cubicBezTo>
                  <a:cubicBezTo>
                    <a:pt x="8064" y="8047"/>
                    <a:pt x="8064" y="8047"/>
                    <a:pt x="8064" y="8047"/>
                  </a:cubicBezTo>
                  <a:cubicBezTo>
                    <a:pt x="8064" y="8047"/>
                    <a:pt x="8064" y="8047"/>
                    <a:pt x="8064" y="8047"/>
                  </a:cubicBezTo>
                  <a:moveTo>
                    <a:pt x="1300" y="7948"/>
                  </a:moveTo>
                  <a:cubicBezTo>
                    <a:pt x="1279" y="7967"/>
                    <a:pt x="1279" y="7967"/>
                    <a:pt x="1279" y="7967"/>
                  </a:cubicBezTo>
                  <a:cubicBezTo>
                    <a:pt x="1286" y="7974"/>
                    <a:pt x="1292" y="7980"/>
                    <a:pt x="1298" y="7987"/>
                  </a:cubicBezTo>
                  <a:cubicBezTo>
                    <a:pt x="1319" y="7968"/>
                    <a:pt x="1319" y="7968"/>
                    <a:pt x="1319" y="7968"/>
                  </a:cubicBezTo>
                  <a:cubicBezTo>
                    <a:pt x="1312" y="7961"/>
                    <a:pt x="1306" y="7954"/>
                    <a:pt x="1300" y="7948"/>
                  </a:cubicBezTo>
                  <a:moveTo>
                    <a:pt x="8167" y="7941"/>
                  </a:moveTo>
                  <a:cubicBezTo>
                    <a:pt x="8160" y="7948"/>
                    <a:pt x="8154" y="7955"/>
                    <a:pt x="8147" y="7962"/>
                  </a:cubicBezTo>
                  <a:cubicBezTo>
                    <a:pt x="8168" y="7981"/>
                    <a:pt x="8168" y="7981"/>
                    <a:pt x="8168" y="7981"/>
                  </a:cubicBezTo>
                  <a:cubicBezTo>
                    <a:pt x="8174" y="7974"/>
                    <a:pt x="8181" y="7967"/>
                    <a:pt x="8187" y="7960"/>
                  </a:cubicBezTo>
                  <a:cubicBezTo>
                    <a:pt x="8167" y="7941"/>
                    <a:pt x="8167" y="7941"/>
                    <a:pt x="8167" y="7941"/>
                  </a:cubicBezTo>
                  <a:cubicBezTo>
                    <a:pt x="8167" y="7941"/>
                    <a:pt x="8167" y="7941"/>
                    <a:pt x="8167" y="7941"/>
                  </a:cubicBezTo>
                  <a:moveTo>
                    <a:pt x="1200" y="7839"/>
                  </a:moveTo>
                  <a:cubicBezTo>
                    <a:pt x="1179" y="7857"/>
                    <a:pt x="1179" y="7857"/>
                    <a:pt x="1179" y="7857"/>
                  </a:cubicBezTo>
                  <a:cubicBezTo>
                    <a:pt x="1186" y="7864"/>
                    <a:pt x="1192" y="7871"/>
                    <a:pt x="1198" y="7878"/>
                  </a:cubicBezTo>
                  <a:cubicBezTo>
                    <a:pt x="1219" y="7859"/>
                    <a:pt x="1219" y="7859"/>
                    <a:pt x="1219" y="7859"/>
                  </a:cubicBezTo>
                  <a:cubicBezTo>
                    <a:pt x="1213" y="7852"/>
                    <a:pt x="1207" y="7846"/>
                    <a:pt x="1200" y="7839"/>
                  </a:cubicBezTo>
                  <a:moveTo>
                    <a:pt x="8266" y="7832"/>
                  </a:moveTo>
                  <a:cubicBezTo>
                    <a:pt x="8259" y="7839"/>
                    <a:pt x="8253" y="7846"/>
                    <a:pt x="8247" y="7853"/>
                  </a:cubicBezTo>
                  <a:cubicBezTo>
                    <a:pt x="8268" y="7871"/>
                    <a:pt x="8268" y="7871"/>
                    <a:pt x="8268" y="7871"/>
                  </a:cubicBezTo>
                  <a:cubicBezTo>
                    <a:pt x="8274" y="7864"/>
                    <a:pt x="8280" y="7857"/>
                    <a:pt x="8287" y="7850"/>
                  </a:cubicBezTo>
                  <a:cubicBezTo>
                    <a:pt x="8266" y="7832"/>
                    <a:pt x="8266" y="7832"/>
                    <a:pt x="8266" y="7832"/>
                  </a:cubicBezTo>
                  <a:cubicBezTo>
                    <a:pt x="8266" y="7832"/>
                    <a:pt x="8266" y="7832"/>
                    <a:pt x="8266" y="7832"/>
                  </a:cubicBezTo>
                  <a:moveTo>
                    <a:pt x="1123" y="7748"/>
                  </a:moveTo>
                  <a:cubicBezTo>
                    <a:pt x="1123" y="7748"/>
                    <a:pt x="1123" y="7748"/>
                    <a:pt x="1123" y="7748"/>
                  </a:cubicBezTo>
                  <a:cubicBezTo>
                    <a:pt x="1123" y="7748"/>
                    <a:pt x="1123" y="7748"/>
                    <a:pt x="1123" y="7748"/>
                  </a:cubicBezTo>
                  <a:cubicBezTo>
                    <a:pt x="1123" y="7748"/>
                    <a:pt x="1123" y="7748"/>
                    <a:pt x="1123" y="7748"/>
                  </a:cubicBezTo>
                  <a:moveTo>
                    <a:pt x="1105" y="7726"/>
                  </a:moveTo>
                  <a:cubicBezTo>
                    <a:pt x="1083" y="7744"/>
                    <a:pt x="1083" y="7744"/>
                    <a:pt x="1083" y="7744"/>
                  </a:cubicBezTo>
                  <a:cubicBezTo>
                    <a:pt x="1089" y="7751"/>
                    <a:pt x="1095" y="7759"/>
                    <a:pt x="1101" y="7766"/>
                  </a:cubicBezTo>
                  <a:cubicBezTo>
                    <a:pt x="1123" y="7748"/>
                    <a:pt x="1123" y="7748"/>
                    <a:pt x="1123" y="7748"/>
                  </a:cubicBezTo>
                  <a:cubicBezTo>
                    <a:pt x="1117" y="7741"/>
                    <a:pt x="1111" y="7734"/>
                    <a:pt x="1105" y="7726"/>
                  </a:cubicBezTo>
                  <a:moveTo>
                    <a:pt x="8361" y="7719"/>
                  </a:moveTo>
                  <a:cubicBezTo>
                    <a:pt x="8361" y="7719"/>
                    <a:pt x="8361" y="7719"/>
                    <a:pt x="8361" y="7719"/>
                  </a:cubicBezTo>
                  <a:cubicBezTo>
                    <a:pt x="8355" y="7727"/>
                    <a:pt x="8349" y="7734"/>
                    <a:pt x="8343" y="7741"/>
                  </a:cubicBezTo>
                  <a:cubicBezTo>
                    <a:pt x="8365" y="7759"/>
                    <a:pt x="8365" y="7759"/>
                    <a:pt x="8365" y="7759"/>
                  </a:cubicBezTo>
                  <a:cubicBezTo>
                    <a:pt x="8371" y="7752"/>
                    <a:pt x="8377" y="7744"/>
                    <a:pt x="8383" y="7737"/>
                  </a:cubicBezTo>
                  <a:cubicBezTo>
                    <a:pt x="8361" y="7719"/>
                    <a:pt x="8361" y="7719"/>
                    <a:pt x="8361" y="7719"/>
                  </a:cubicBezTo>
                  <a:moveTo>
                    <a:pt x="1013" y="7611"/>
                  </a:moveTo>
                  <a:cubicBezTo>
                    <a:pt x="991" y="7629"/>
                    <a:pt x="991" y="7629"/>
                    <a:pt x="991" y="7629"/>
                  </a:cubicBezTo>
                  <a:cubicBezTo>
                    <a:pt x="996" y="7636"/>
                    <a:pt x="1002" y="7643"/>
                    <a:pt x="1008" y="7651"/>
                  </a:cubicBezTo>
                  <a:cubicBezTo>
                    <a:pt x="1030" y="7633"/>
                    <a:pt x="1030" y="7633"/>
                    <a:pt x="1030" y="7633"/>
                  </a:cubicBezTo>
                  <a:cubicBezTo>
                    <a:pt x="1024" y="7626"/>
                    <a:pt x="1018" y="7619"/>
                    <a:pt x="1013" y="7611"/>
                  </a:cubicBezTo>
                  <a:moveTo>
                    <a:pt x="8453" y="7604"/>
                  </a:moveTo>
                  <a:cubicBezTo>
                    <a:pt x="8448" y="7611"/>
                    <a:pt x="8442" y="7619"/>
                    <a:pt x="8436" y="7626"/>
                  </a:cubicBezTo>
                  <a:cubicBezTo>
                    <a:pt x="8458" y="7643"/>
                    <a:pt x="8458" y="7643"/>
                    <a:pt x="8458" y="7643"/>
                  </a:cubicBezTo>
                  <a:cubicBezTo>
                    <a:pt x="8464" y="7636"/>
                    <a:pt x="8470" y="7628"/>
                    <a:pt x="8475" y="7621"/>
                  </a:cubicBezTo>
                  <a:cubicBezTo>
                    <a:pt x="8453" y="7604"/>
                    <a:pt x="8453" y="7604"/>
                    <a:pt x="8453" y="7604"/>
                  </a:cubicBezTo>
                  <a:moveTo>
                    <a:pt x="924" y="7494"/>
                  </a:moveTo>
                  <a:cubicBezTo>
                    <a:pt x="902" y="7510"/>
                    <a:pt x="902" y="7510"/>
                    <a:pt x="902" y="7510"/>
                  </a:cubicBezTo>
                  <a:cubicBezTo>
                    <a:pt x="907" y="7518"/>
                    <a:pt x="913" y="7525"/>
                    <a:pt x="918" y="7533"/>
                  </a:cubicBezTo>
                  <a:cubicBezTo>
                    <a:pt x="941" y="7516"/>
                    <a:pt x="941" y="7516"/>
                    <a:pt x="941" y="7516"/>
                  </a:cubicBezTo>
                  <a:cubicBezTo>
                    <a:pt x="935" y="7509"/>
                    <a:pt x="930" y="7501"/>
                    <a:pt x="924" y="7494"/>
                  </a:cubicBezTo>
                  <a:moveTo>
                    <a:pt x="8542" y="7486"/>
                  </a:moveTo>
                  <a:cubicBezTo>
                    <a:pt x="8536" y="7493"/>
                    <a:pt x="8531" y="7501"/>
                    <a:pt x="8525" y="7508"/>
                  </a:cubicBezTo>
                  <a:cubicBezTo>
                    <a:pt x="8548" y="7525"/>
                    <a:pt x="8548" y="7525"/>
                    <a:pt x="8548" y="7525"/>
                  </a:cubicBezTo>
                  <a:cubicBezTo>
                    <a:pt x="8553" y="7517"/>
                    <a:pt x="8559" y="7510"/>
                    <a:pt x="8564" y="7502"/>
                  </a:cubicBezTo>
                  <a:cubicBezTo>
                    <a:pt x="8542" y="7486"/>
                    <a:pt x="8542" y="7486"/>
                    <a:pt x="8542" y="7486"/>
                  </a:cubicBezTo>
                  <a:moveTo>
                    <a:pt x="839" y="7373"/>
                  </a:moveTo>
                  <a:cubicBezTo>
                    <a:pt x="816" y="7389"/>
                    <a:pt x="816" y="7389"/>
                    <a:pt x="816" y="7389"/>
                  </a:cubicBezTo>
                  <a:cubicBezTo>
                    <a:pt x="822" y="7396"/>
                    <a:pt x="827" y="7404"/>
                    <a:pt x="832" y="7412"/>
                  </a:cubicBezTo>
                  <a:cubicBezTo>
                    <a:pt x="855" y="7396"/>
                    <a:pt x="855" y="7396"/>
                    <a:pt x="855" y="7396"/>
                  </a:cubicBezTo>
                  <a:cubicBezTo>
                    <a:pt x="850" y="7388"/>
                    <a:pt x="845" y="7381"/>
                    <a:pt x="839" y="7373"/>
                  </a:cubicBezTo>
                  <a:moveTo>
                    <a:pt x="8626" y="7365"/>
                  </a:moveTo>
                  <a:cubicBezTo>
                    <a:pt x="8621" y="7372"/>
                    <a:pt x="8616" y="7380"/>
                    <a:pt x="8611" y="7388"/>
                  </a:cubicBezTo>
                  <a:cubicBezTo>
                    <a:pt x="8634" y="7404"/>
                    <a:pt x="8634" y="7404"/>
                    <a:pt x="8634" y="7404"/>
                  </a:cubicBezTo>
                  <a:cubicBezTo>
                    <a:pt x="8639" y="7396"/>
                    <a:pt x="8644" y="7388"/>
                    <a:pt x="8650" y="7380"/>
                  </a:cubicBezTo>
                  <a:cubicBezTo>
                    <a:pt x="8626" y="7365"/>
                    <a:pt x="8626" y="7365"/>
                    <a:pt x="8626" y="7365"/>
                  </a:cubicBezTo>
                  <a:cubicBezTo>
                    <a:pt x="8626" y="7365"/>
                    <a:pt x="8626" y="7365"/>
                    <a:pt x="8626" y="7365"/>
                  </a:cubicBezTo>
                  <a:moveTo>
                    <a:pt x="759" y="7250"/>
                  </a:moveTo>
                  <a:cubicBezTo>
                    <a:pt x="735" y="7265"/>
                    <a:pt x="735" y="7265"/>
                    <a:pt x="735" y="7265"/>
                  </a:cubicBezTo>
                  <a:cubicBezTo>
                    <a:pt x="740" y="7273"/>
                    <a:pt x="745" y="7281"/>
                    <a:pt x="750" y="7289"/>
                  </a:cubicBezTo>
                  <a:cubicBezTo>
                    <a:pt x="774" y="7273"/>
                    <a:pt x="774" y="7273"/>
                    <a:pt x="774" y="7273"/>
                  </a:cubicBezTo>
                  <a:cubicBezTo>
                    <a:pt x="769" y="7266"/>
                    <a:pt x="764" y="7258"/>
                    <a:pt x="759" y="7250"/>
                  </a:cubicBezTo>
                  <a:moveTo>
                    <a:pt x="8707" y="7241"/>
                  </a:moveTo>
                  <a:cubicBezTo>
                    <a:pt x="8702" y="7249"/>
                    <a:pt x="8697" y="7257"/>
                    <a:pt x="8692" y="7265"/>
                  </a:cubicBezTo>
                  <a:cubicBezTo>
                    <a:pt x="8716" y="7280"/>
                    <a:pt x="8716" y="7280"/>
                    <a:pt x="8716" y="7280"/>
                  </a:cubicBezTo>
                  <a:cubicBezTo>
                    <a:pt x="8721" y="7272"/>
                    <a:pt x="8726" y="7264"/>
                    <a:pt x="8731" y="7256"/>
                  </a:cubicBezTo>
                  <a:cubicBezTo>
                    <a:pt x="8707" y="7241"/>
                    <a:pt x="8707" y="7241"/>
                    <a:pt x="8707" y="7241"/>
                  </a:cubicBezTo>
                  <a:moveTo>
                    <a:pt x="682" y="7124"/>
                  </a:moveTo>
                  <a:cubicBezTo>
                    <a:pt x="657" y="7139"/>
                    <a:pt x="657" y="7139"/>
                    <a:pt x="657" y="7139"/>
                  </a:cubicBezTo>
                  <a:cubicBezTo>
                    <a:pt x="662" y="7147"/>
                    <a:pt x="667" y="7155"/>
                    <a:pt x="672" y="7163"/>
                  </a:cubicBezTo>
                  <a:cubicBezTo>
                    <a:pt x="696" y="7148"/>
                    <a:pt x="696" y="7148"/>
                    <a:pt x="696" y="7148"/>
                  </a:cubicBezTo>
                  <a:cubicBezTo>
                    <a:pt x="696" y="7148"/>
                    <a:pt x="696" y="7148"/>
                    <a:pt x="696" y="7148"/>
                  </a:cubicBezTo>
                  <a:cubicBezTo>
                    <a:pt x="691" y="7140"/>
                    <a:pt x="686" y="7132"/>
                    <a:pt x="682" y="7124"/>
                  </a:cubicBezTo>
                  <a:moveTo>
                    <a:pt x="8784" y="7115"/>
                  </a:moveTo>
                  <a:cubicBezTo>
                    <a:pt x="8779" y="7123"/>
                    <a:pt x="8775" y="7131"/>
                    <a:pt x="8770" y="7139"/>
                  </a:cubicBezTo>
                  <a:cubicBezTo>
                    <a:pt x="8794" y="7153"/>
                    <a:pt x="8794" y="7153"/>
                    <a:pt x="8794" y="7153"/>
                  </a:cubicBezTo>
                  <a:cubicBezTo>
                    <a:pt x="8799" y="7145"/>
                    <a:pt x="8804" y="7137"/>
                    <a:pt x="8808" y="7129"/>
                  </a:cubicBezTo>
                  <a:cubicBezTo>
                    <a:pt x="8784" y="7115"/>
                    <a:pt x="8784" y="7115"/>
                    <a:pt x="8784" y="7115"/>
                  </a:cubicBezTo>
                  <a:moveTo>
                    <a:pt x="8784" y="7115"/>
                  </a:moveTo>
                  <a:cubicBezTo>
                    <a:pt x="8784" y="7115"/>
                    <a:pt x="8784" y="7115"/>
                    <a:pt x="8784" y="7115"/>
                  </a:cubicBezTo>
                  <a:cubicBezTo>
                    <a:pt x="8784" y="7115"/>
                    <a:pt x="8784" y="7115"/>
                    <a:pt x="8784" y="7115"/>
                  </a:cubicBezTo>
                  <a:cubicBezTo>
                    <a:pt x="8784" y="7115"/>
                    <a:pt x="8784" y="7115"/>
                    <a:pt x="8784" y="7115"/>
                  </a:cubicBezTo>
                  <a:moveTo>
                    <a:pt x="609" y="6997"/>
                  </a:moveTo>
                  <a:cubicBezTo>
                    <a:pt x="584" y="7010"/>
                    <a:pt x="584" y="7010"/>
                    <a:pt x="584" y="7010"/>
                  </a:cubicBezTo>
                  <a:cubicBezTo>
                    <a:pt x="589" y="7018"/>
                    <a:pt x="593" y="7026"/>
                    <a:pt x="598" y="7035"/>
                  </a:cubicBezTo>
                  <a:cubicBezTo>
                    <a:pt x="622" y="7021"/>
                    <a:pt x="622" y="7021"/>
                    <a:pt x="622" y="7021"/>
                  </a:cubicBezTo>
                  <a:cubicBezTo>
                    <a:pt x="618" y="7013"/>
                    <a:pt x="613" y="7005"/>
                    <a:pt x="609" y="6997"/>
                  </a:cubicBezTo>
                  <a:moveTo>
                    <a:pt x="8857" y="6986"/>
                  </a:moveTo>
                  <a:cubicBezTo>
                    <a:pt x="8853" y="6995"/>
                    <a:pt x="8848" y="7003"/>
                    <a:pt x="8844" y="7011"/>
                  </a:cubicBezTo>
                  <a:cubicBezTo>
                    <a:pt x="8868" y="7025"/>
                    <a:pt x="8868" y="7025"/>
                    <a:pt x="8868" y="7025"/>
                  </a:cubicBezTo>
                  <a:cubicBezTo>
                    <a:pt x="8873" y="7016"/>
                    <a:pt x="8877" y="7008"/>
                    <a:pt x="8882" y="7000"/>
                  </a:cubicBezTo>
                  <a:cubicBezTo>
                    <a:pt x="8857" y="6986"/>
                    <a:pt x="8857" y="6986"/>
                    <a:pt x="8857" y="6986"/>
                  </a:cubicBezTo>
                  <a:moveTo>
                    <a:pt x="540" y="6867"/>
                  </a:moveTo>
                  <a:cubicBezTo>
                    <a:pt x="515" y="6879"/>
                    <a:pt x="515" y="6879"/>
                    <a:pt x="515" y="6879"/>
                  </a:cubicBezTo>
                  <a:cubicBezTo>
                    <a:pt x="519" y="6888"/>
                    <a:pt x="523" y="6896"/>
                    <a:pt x="527" y="6904"/>
                  </a:cubicBezTo>
                  <a:cubicBezTo>
                    <a:pt x="552" y="6891"/>
                    <a:pt x="552" y="6891"/>
                    <a:pt x="552" y="6891"/>
                  </a:cubicBezTo>
                  <a:cubicBezTo>
                    <a:pt x="552" y="6891"/>
                    <a:pt x="552" y="6891"/>
                    <a:pt x="552" y="6891"/>
                  </a:cubicBezTo>
                  <a:cubicBezTo>
                    <a:pt x="548" y="6883"/>
                    <a:pt x="544" y="6875"/>
                    <a:pt x="540" y="6867"/>
                  </a:cubicBezTo>
                  <a:moveTo>
                    <a:pt x="8926" y="6856"/>
                  </a:moveTo>
                  <a:cubicBezTo>
                    <a:pt x="8922" y="6864"/>
                    <a:pt x="8918" y="6872"/>
                    <a:pt x="8913" y="6881"/>
                  </a:cubicBezTo>
                  <a:cubicBezTo>
                    <a:pt x="8938" y="6893"/>
                    <a:pt x="8938" y="6893"/>
                    <a:pt x="8938" y="6893"/>
                  </a:cubicBezTo>
                  <a:cubicBezTo>
                    <a:pt x="8943" y="6885"/>
                    <a:pt x="8947" y="6877"/>
                    <a:pt x="8951" y="6868"/>
                  </a:cubicBezTo>
                  <a:cubicBezTo>
                    <a:pt x="8926" y="6856"/>
                    <a:pt x="8926" y="6856"/>
                    <a:pt x="8926" y="6856"/>
                  </a:cubicBezTo>
                  <a:moveTo>
                    <a:pt x="475" y="6735"/>
                  </a:moveTo>
                  <a:cubicBezTo>
                    <a:pt x="449" y="6747"/>
                    <a:pt x="449" y="6747"/>
                    <a:pt x="449" y="6747"/>
                  </a:cubicBezTo>
                  <a:cubicBezTo>
                    <a:pt x="453" y="6755"/>
                    <a:pt x="457" y="6763"/>
                    <a:pt x="461" y="6772"/>
                  </a:cubicBezTo>
                  <a:cubicBezTo>
                    <a:pt x="487" y="6760"/>
                    <a:pt x="487" y="6760"/>
                    <a:pt x="487" y="6760"/>
                  </a:cubicBezTo>
                  <a:cubicBezTo>
                    <a:pt x="487" y="6760"/>
                    <a:pt x="487" y="6760"/>
                    <a:pt x="487" y="6760"/>
                  </a:cubicBezTo>
                  <a:cubicBezTo>
                    <a:pt x="483" y="6751"/>
                    <a:pt x="479" y="6743"/>
                    <a:pt x="475" y="6735"/>
                  </a:cubicBezTo>
                  <a:moveTo>
                    <a:pt x="8991" y="6723"/>
                  </a:moveTo>
                  <a:cubicBezTo>
                    <a:pt x="8987" y="6731"/>
                    <a:pt x="8983" y="6740"/>
                    <a:pt x="8979" y="6748"/>
                  </a:cubicBezTo>
                  <a:cubicBezTo>
                    <a:pt x="9004" y="6760"/>
                    <a:pt x="9004" y="6760"/>
                    <a:pt x="9004" y="6760"/>
                  </a:cubicBezTo>
                  <a:cubicBezTo>
                    <a:pt x="9008" y="6752"/>
                    <a:pt x="9012" y="6743"/>
                    <a:pt x="9016" y="6735"/>
                  </a:cubicBezTo>
                  <a:cubicBezTo>
                    <a:pt x="8991" y="6723"/>
                    <a:pt x="8991" y="6723"/>
                    <a:pt x="8991" y="6723"/>
                  </a:cubicBezTo>
                  <a:moveTo>
                    <a:pt x="414" y="6601"/>
                  </a:moveTo>
                  <a:cubicBezTo>
                    <a:pt x="389" y="6612"/>
                    <a:pt x="389" y="6612"/>
                    <a:pt x="389" y="6612"/>
                  </a:cubicBezTo>
                  <a:cubicBezTo>
                    <a:pt x="392" y="6620"/>
                    <a:pt x="396" y="6629"/>
                    <a:pt x="400" y="6637"/>
                  </a:cubicBezTo>
                  <a:cubicBezTo>
                    <a:pt x="425" y="6626"/>
                    <a:pt x="425" y="6626"/>
                    <a:pt x="425" y="6626"/>
                  </a:cubicBezTo>
                  <a:cubicBezTo>
                    <a:pt x="425" y="6626"/>
                    <a:pt x="425" y="6626"/>
                    <a:pt x="425" y="6626"/>
                  </a:cubicBezTo>
                  <a:cubicBezTo>
                    <a:pt x="422" y="6618"/>
                    <a:pt x="418" y="6609"/>
                    <a:pt x="414" y="6601"/>
                  </a:cubicBezTo>
                  <a:moveTo>
                    <a:pt x="9051" y="6588"/>
                  </a:moveTo>
                  <a:cubicBezTo>
                    <a:pt x="9048" y="6596"/>
                    <a:pt x="9044" y="6605"/>
                    <a:pt x="9040" y="6613"/>
                  </a:cubicBezTo>
                  <a:cubicBezTo>
                    <a:pt x="9066" y="6625"/>
                    <a:pt x="9066" y="6625"/>
                    <a:pt x="9066" y="6625"/>
                  </a:cubicBezTo>
                  <a:cubicBezTo>
                    <a:pt x="9070" y="6616"/>
                    <a:pt x="9073" y="6607"/>
                    <a:pt x="9077" y="6599"/>
                  </a:cubicBezTo>
                  <a:cubicBezTo>
                    <a:pt x="9051" y="6588"/>
                    <a:pt x="9051" y="6588"/>
                    <a:pt x="9051" y="6588"/>
                  </a:cubicBezTo>
                  <a:moveTo>
                    <a:pt x="358" y="6465"/>
                  </a:moveTo>
                  <a:cubicBezTo>
                    <a:pt x="332" y="6475"/>
                    <a:pt x="332" y="6475"/>
                    <a:pt x="332" y="6475"/>
                  </a:cubicBezTo>
                  <a:cubicBezTo>
                    <a:pt x="335" y="6484"/>
                    <a:pt x="339" y="6493"/>
                    <a:pt x="342" y="6501"/>
                  </a:cubicBezTo>
                  <a:cubicBezTo>
                    <a:pt x="368" y="6491"/>
                    <a:pt x="368" y="6491"/>
                    <a:pt x="368" y="6491"/>
                  </a:cubicBezTo>
                  <a:cubicBezTo>
                    <a:pt x="365" y="6482"/>
                    <a:pt x="361" y="6473"/>
                    <a:pt x="358" y="6465"/>
                  </a:cubicBezTo>
                  <a:moveTo>
                    <a:pt x="9108" y="6451"/>
                  </a:moveTo>
                  <a:cubicBezTo>
                    <a:pt x="9104" y="6460"/>
                    <a:pt x="9101" y="6468"/>
                    <a:pt x="9097" y="6477"/>
                  </a:cubicBezTo>
                  <a:cubicBezTo>
                    <a:pt x="9123" y="6487"/>
                    <a:pt x="9123" y="6487"/>
                    <a:pt x="9123" y="6487"/>
                  </a:cubicBezTo>
                  <a:cubicBezTo>
                    <a:pt x="9127" y="6479"/>
                    <a:pt x="9130" y="6470"/>
                    <a:pt x="9134" y="6461"/>
                  </a:cubicBezTo>
                  <a:cubicBezTo>
                    <a:pt x="9108" y="6451"/>
                    <a:pt x="9108" y="6451"/>
                    <a:pt x="9108" y="6451"/>
                  </a:cubicBezTo>
                  <a:moveTo>
                    <a:pt x="306" y="6327"/>
                  </a:moveTo>
                  <a:cubicBezTo>
                    <a:pt x="279" y="6336"/>
                    <a:pt x="279" y="6336"/>
                    <a:pt x="279" y="6336"/>
                  </a:cubicBezTo>
                  <a:cubicBezTo>
                    <a:pt x="282" y="6345"/>
                    <a:pt x="286" y="6354"/>
                    <a:pt x="289" y="6363"/>
                  </a:cubicBezTo>
                  <a:cubicBezTo>
                    <a:pt x="315" y="6353"/>
                    <a:pt x="315" y="6353"/>
                    <a:pt x="315" y="6353"/>
                  </a:cubicBezTo>
                  <a:cubicBezTo>
                    <a:pt x="315" y="6353"/>
                    <a:pt x="315" y="6353"/>
                    <a:pt x="315" y="6353"/>
                  </a:cubicBezTo>
                  <a:cubicBezTo>
                    <a:pt x="312" y="6344"/>
                    <a:pt x="309" y="6336"/>
                    <a:pt x="306" y="6327"/>
                  </a:cubicBezTo>
                  <a:moveTo>
                    <a:pt x="9160" y="6312"/>
                  </a:moveTo>
                  <a:cubicBezTo>
                    <a:pt x="9157" y="6321"/>
                    <a:pt x="9153" y="6330"/>
                    <a:pt x="9150" y="6339"/>
                  </a:cubicBezTo>
                  <a:cubicBezTo>
                    <a:pt x="9177" y="6348"/>
                    <a:pt x="9177" y="6348"/>
                    <a:pt x="9177" y="6348"/>
                  </a:cubicBezTo>
                  <a:cubicBezTo>
                    <a:pt x="9180" y="6339"/>
                    <a:pt x="9183" y="6331"/>
                    <a:pt x="9186" y="6322"/>
                  </a:cubicBezTo>
                  <a:cubicBezTo>
                    <a:pt x="9160" y="6312"/>
                    <a:pt x="9160" y="6312"/>
                    <a:pt x="9160" y="6312"/>
                  </a:cubicBezTo>
                  <a:cubicBezTo>
                    <a:pt x="9160" y="6312"/>
                    <a:pt x="9160" y="6312"/>
                    <a:pt x="9160" y="6312"/>
                  </a:cubicBezTo>
                  <a:moveTo>
                    <a:pt x="258" y="6187"/>
                  </a:moveTo>
                  <a:cubicBezTo>
                    <a:pt x="231" y="6196"/>
                    <a:pt x="231" y="6196"/>
                    <a:pt x="231" y="6196"/>
                  </a:cubicBezTo>
                  <a:cubicBezTo>
                    <a:pt x="234" y="6205"/>
                    <a:pt x="237" y="6214"/>
                    <a:pt x="240" y="6223"/>
                  </a:cubicBezTo>
                  <a:cubicBezTo>
                    <a:pt x="266" y="6214"/>
                    <a:pt x="266" y="6214"/>
                    <a:pt x="266" y="6214"/>
                  </a:cubicBezTo>
                  <a:cubicBezTo>
                    <a:pt x="266" y="6214"/>
                    <a:pt x="266" y="6214"/>
                    <a:pt x="266" y="6214"/>
                  </a:cubicBezTo>
                  <a:cubicBezTo>
                    <a:pt x="264" y="6205"/>
                    <a:pt x="261" y="6196"/>
                    <a:pt x="258" y="6187"/>
                  </a:cubicBezTo>
                  <a:moveTo>
                    <a:pt x="9207" y="6172"/>
                  </a:moveTo>
                  <a:cubicBezTo>
                    <a:pt x="9204" y="6181"/>
                    <a:pt x="9201" y="6190"/>
                    <a:pt x="9199" y="6199"/>
                  </a:cubicBezTo>
                  <a:cubicBezTo>
                    <a:pt x="9225" y="6208"/>
                    <a:pt x="9225" y="6208"/>
                    <a:pt x="9225" y="6208"/>
                  </a:cubicBezTo>
                  <a:cubicBezTo>
                    <a:pt x="9228" y="6199"/>
                    <a:pt x="9231" y="6190"/>
                    <a:pt x="9234" y="6181"/>
                  </a:cubicBezTo>
                  <a:cubicBezTo>
                    <a:pt x="9207" y="6172"/>
                    <a:pt x="9207" y="6172"/>
                    <a:pt x="9207" y="6172"/>
                  </a:cubicBezTo>
                  <a:moveTo>
                    <a:pt x="214" y="6046"/>
                  </a:moveTo>
                  <a:cubicBezTo>
                    <a:pt x="187" y="6054"/>
                    <a:pt x="187" y="6054"/>
                    <a:pt x="187" y="6054"/>
                  </a:cubicBezTo>
                  <a:cubicBezTo>
                    <a:pt x="190" y="6063"/>
                    <a:pt x="193" y="6072"/>
                    <a:pt x="195" y="6081"/>
                  </a:cubicBezTo>
                  <a:cubicBezTo>
                    <a:pt x="222" y="6073"/>
                    <a:pt x="222" y="6073"/>
                    <a:pt x="222" y="6073"/>
                  </a:cubicBezTo>
                  <a:cubicBezTo>
                    <a:pt x="220" y="6064"/>
                    <a:pt x="217" y="6055"/>
                    <a:pt x="214" y="6046"/>
                  </a:cubicBezTo>
                  <a:moveTo>
                    <a:pt x="9250" y="6031"/>
                  </a:moveTo>
                  <a:cubicBezTo>
                    <a:pt x="9248" y="6040"/>
                    <a:pt x="9245" y="6049"/>
                    <a:pt x="9242" y="6058"/>
                  </a:cubicBezTo>
                  <a:cubicBezTo>
                    <a:pt x="9269" y="6066"/>
                    <a:pt x="9269" y="6066"/>
                    <a:pt x="9269" y="6066"/>
                  </a:cubicBezTo>
                  <a:cubicBezTo>
                    <a:pt x="9272" y="6057"/>
                    <a:pt x="9274" y="6048"/>
                    <a:pt x="9277" y="6039"/>
                  </a:cubicBezTo>
                  <a:cubicBezTo>
                    <a:pt x="9250" y="6031"/>
                    <a:pt x="9250" y="6031"/>
                    <a:pt x="9250" y="6031"/>
                  </a:cubicBezTo>
                  <a:moveTo>
                    <a:pt x="175" y="5904"/>
                  </a:moveTo>
                  <a:cubicBezTo>
                    <a:pt x="148" y="5911"/>
                    <a:pt x="148" y="5911"/>
                    <a:pt x="148" y="5911"/>
                  </a:cubicBezTo>
                  <a:cubicBezTo>
                    <a:pt x="151" y="5920"/>
                    <a:pt x="153" y="5929"/>
                    <a:pt x="155" y="5938"/>
                  </a:cubicBezTo>
                  <a:cubicBezTo>
                    <a:pt x="182" y="5931"/>
                    <a:pt x="182" y="5931"/>
                    <a:pt x="182" y="5931"/>
                  </a:cubicBezTo>
                  <a:cubicBezTo>
                    <a:pt x="180" y="5922"/>
                    <a:pt x="178" y="5913"/>
                    <a:pt x="175" y="5904"/>
                  </a:cubicBezTo>
                  <a:moveTo>
                    <a:pt x="9289" y="5889"/>
                  </a:moveTo>
                  <a:cubicBezTo>
                    <a:pt x="9286" y="5898"/>
                    <a:pt x="9284" y="5907"/>
                    <a:pt x="9282" y="5916"/>
                  </a:cubicBezTo>
                  <a:cubicBezTo>
                    <a:pt x="9309" y="5923"/>
                    <a:pt x="9309" y="5923"/>
                    <a:pt x="9309" y="5923"/>
                  </a:cubicBezTo>
                  <a:cubicBezTo>
                    <a:pt x="9311" y="5914"/>
                    <a:pt x="9313" y="5904"/>
                    <a:pt x="9316" y="5895"/>
                  </a:cubicBezTo>
                  <a:cubicBezTo>
                    <a:pt x="9289" y="5889"/>
                    <a:pt x="9289" y="5889"/>
                    <a:pt x="9289" y="5889"/>
                  </a:cubicBezTo>
                  <a:moveTo>
                    <a:pt x="141" y="5761"/>
                  </a:moveTo>
                  <a:cubicBezTo>
                    <a:pt x="114" y="5767"/>
                    <a:pt x="114" y="5767"/>
                    <a:pt x="114" y="5767"/>
                  </a:cubicBezTo>
                  <a:cubicBezTo>
                    <a:pt x="116" y="5776"/>
                    <a:pt x="118" y="5785"/>
                    <a:pt x="120" y="5794"/>
                  </a:cubicBezTo>
                  <a:cubicBezTo>
                    <a:pt x="147" y="5788"/>
                    <a:pt x="147" y="5788"/>
                    <a:pt x="147" y="5788"/>
                  </a:cubicBezTo>
                  <a:cubicBezTo>
                    <a:pt x="147" y="5788"/>
                    <a:pt x="147" y="5788"/>
                    <a:pt x="147" y="5788"/>
                  </a:cubicBezTo>
                  <a:cubicBezTo>
                    <a:pt x="145" y="5779"/>
                    <a:pt x="143" y="5770"/>
                    <a:pt x="141" y="5761"/>
                  </a:cubicBezTo>
                  <a:moveTo>
                    <a:pt x="9323" y="5745"/>
                  </a:moveTo>
                  <a:cubicBezTo>
                    <a:pt x="9321" y="5754"/>
                    <a:pt x="9318" y="5763"/>
                    <a:pt x="9316" y="5772"/>
                  </a:cubicBezTo>
                  <a:cubicBezTo>
                    <a:pt x="9344" y="5778"/>
                    <a:pt x="9344" y="5778"/>
                    <a:pt x="9344" y="5778"/>
                  </a:cubicBezTo>
                  <a:cubicBezTo>
                    <a:pt x="9346" y="5769"/>
                    <a:pt x="9348" y="5760"/>
                    <a:pt x="9350" y="5751"/>
                  </a:cubicBezTo>
                  <a:cubicBezTo>
                    <a:pt x="9323" y="5745"/>
                    <a:pt x="9323" y="5745"/>
                    <a:pt x="9323" y="5745"/>
                  </a:cubicBezTo>
                  <a:moveTo>
                    <a:pt x="111" y="5616"/>
                  </a:moveTo>
                  <a:cubicBezTo>
                    <a:pt x="84" y="5621"/>
                    <a:pt x="84" y="5621"/>
                    <a:pt x="84" y="5621"/>
                  </a:cubicBezTo>
                  <a:cubicBezTo>
                    <a:pt x="85" y="5630"/>
                    <a:pt x="87" y="5640"/>
                    <a:pt x="89" y="5649"/>
                  </a:cubicBezTo>
                  <a:cubicBezTo>
                    <a:pt x="116" y="5643"/>
                    <a:pt x="116" y="5643"/>
                    <a:pt x="116" y="5643"/>
                  </a:cubicBezTo>
                  <a:cubicBezTo>
                    <a:pt x="116" y="5643"/>
                    <a:pt x="116" y="5643"/>
                    <a:pt x="116" y="5643"/>
                  </a:cubicBezTo>
                  <a:cubicBezTo>
                    <a:pt x="115" y="5634"/>
                    <a:pt x="113" y="5625"/>
                    <a:pt x="111" y="5616"/>
                  </a:cubicBezTo>
                  <a:moveTo>
                    <a:pt x="9352" y="5600"/>
                  </a:moveTo>
                  <a:cubicBezTo>
                    <a:pt x="9350" y="5610"/>
                    <a:pt x="9348" y="5619"/>
                    <a:pt x="9347" y="5628"/>
                  </a:cubicBezTo>
                  <a:cubicBezTo>
                    <a:pt x="9374" y="5633"/>
                    <a:pt x="9374" y="5633"/>
                    <a:pt x="9374" y="5633"/>
                  </a:cubicBezTo>
                  <a:cubicBezTo>
                    <a:pt x="9376" y="5624"/>
                    <a:pt x="9378" y="5615"/>
                    <a:pt x="9379" y="5606"/>
                  </a:cubicBezTo>
                  <a:cubicBezTo>
                    <a:pt x="9352" y="5600"/>
                    <a:pt x="9352" y="5600"/>
                    <a:pt x="9352" y="5600"/>
                  </a:cubicBezTo>
                  <a:moveTo>
                    <a:pt x="86" y="5471"/>
                  </a:moveTo>
                  <a:cubicBezTo>
                    <a:pt x="58" y="5475"/>
                    <a:pt x="58" y="5475"/>
                    <a:pt x="58" y="5475"/>
                  </a:cubicBezTo>
                  <a:cubicBezTo>
                    <a:pt x="60" y="5484"/>
                    <a:pt x="61" y="5494"/>
                    <a:pt x="63" y="5503"/>
                  </a:cubicBezTo>
                  <a:cubicBezTo>
                    <a:pt x="90" y="5498"/>
                    <a:pt x="90" y="5498"/>
                    <a:pt x="90" y="5498"/>
                  </a:cubicBezTo>
                  <a:cubicBezTo>
                    <a:pt x="89" y="5489"/>
                    <a:pt x="87" y="5480"/>
                    <a:pt x="86" y="5471"/>
                  </a:cubicBezTo>
                  <a:moveTo>
                    <a:pt x="9377" y="5455"/>
                  </a:moveTo>
                  <a:cubicBezTo>
                    <a:pt x="9375" y="5464"/>
                    <a:pt x="9374" y="5473"/>
                    <a:pt x="9372" y="5483"/>
                  </a:cubicBezTo>
                  <a:cubicBezTo>
                    <a:pt x="9400" y="5487"/>
                    <a:pt x="9400" y="5487"/>
                    <a:pt x="9400" y="5487"/>
                  </a:cubicBezTo>
                  <a:cubicBezTo>
                    <a:pt x="9401" y="5478"/>
                    <a:pt x="9403" y="5468"/>
                    <a:pt x="9404" y="5459"/>
                  </a:cubicBezTo>
                  <a:cubicBezTo>
                    <a:pt x="9377" y="5455"/>
                    <a:pt x="9377" y="5455"/>
                    <a:pt x="9377" y="5455"/>
                  </a:cubicBezTo>
                  <a:moveTo>
                    <a:pt x="9377" y="5455"/>
                  </a:moveTo>
                  <a:cubicBezTo>
                    <a:pt x="9377" y="5455"/>
                    <a:pt x="9377" y="5455"/>
                    <a:pt x="9377" y="5455"/>
                  </a:cubicBezTo>
                  <a:cubicBezTo>
                    <a:pt x="9377" y="5455"/>
                    <a:pt x="9377" y="5455"/>
                    <a:pt x="9377" y="5455"/>
                  </a:cubicBezTo>
                  <a:cubicBezTo>
                    <a:pt x="9377" y="5455"/>
                    <a:pt x="9377" y="5455"/>
                    <a:pt x="9377" y="5455"/>
                  </a:cubicBezTo>
                  <a:moveTo>
                    <a:pt x="65" y="5325"/>
                  </a:moveTo>
                  <a:cubicBezTo>
                    <a:pt x="37" y="5328"/>
                    <a:pt x="37" y="5328"/>
                    <a:pt x="37" y="5328"/>
                  </a:cubicBezTo>
                  <a:cubicBezTo>
                    <a:pt x="39" y="5337"/>
                    <a:pt x="40" y="5347"/>
                    <a:pt x="41" y="5356"/>
                  </a:cubicBezTo>
                  <a:cubicBezTo>
                    <a:pt x="69" y="5352"/>
                    <a:pt x="69" y="5352"/>
                    <a:pt x="69" y="5352"/>
                  </a:cubicBezTo>
                  <a:cubicBezTo>
                    <a:pt x="69" y="5352"/>
                    <a:pt x="69" y="5352"/>
                    <a:pt x="69" y="5352"/>
                  </a:cubicBezTo>
                  <a:cubicBezTo>
                    <a:pt x="68" y="5343"/>
                    <a:pt x="66" y="5334"/>
                    <a:pt x="65" y="5325"/>
                  </a:cubicBezTo>
                  <a:moveTo>
                    <a:pt x="9397" y="5309"/>
                  </a:moveTo>
                  <a:cubicBezTo>
                    <a:pt x="9396" y="5318"/>
                    <a:pt x="9395" y="5327"/>
                    <a:pt x="9393" y="5337"/>
                  </a:cubicBezTo>
                  <a:cubicBezTo>
                    <a:pt x="9421" y="5340"/>
                    <a:pt x="9421" y="5340"/>
                    <a:pt x="9421" y="5340"/>
                  </a:cubicBezTo>
                  <a:cubicBezTo>
                    <a:pt x="9422" y="5331"/>
                    <a:pt x="9424" y="5322"/>
                    <a:pt x="9425" y="5312"/>
                  </a:cubicBezTo>
                  <a:cubicBezTo>
                    <a:pt x="9397" y="5309"/>
                    <a:pt x="9397" y="5309"/>
                    <a:pt x="9397" y="5309"/>
                  </a:cubicBezTo>
                  <a:moveTo>
                    <a:pt x="49" y="5178"/>
                  </a:moveTo>
                  <a:cubicBezTo>
                    <a:pt x="21" y="5181"/>
                    <a:pt x="21" y="5181"/>
                    <a:pt x="21" y="5181"/>
                  </a:cubicBezTo>
                  <a:cubicBezTo>
                    <a:pt x="22" y="5190"/>
                    <a:pt x="23" y="5199"/>
                    <a:pt x="24" y="5209"/>
                  </a:cubicBezTo>
                  <a:cubicBezTo>
                    <a:pt x="52" y="5206"/>
                    <a:pt x="52" y="5206"/>
                    <a:pt x="52" y="5206"/>
                  </a:cubicBezTo>
                  <a:cubicBezTo>
                    <a:pt x="52" y="5206"/>
                    <a:pt x="52" y="5206"/>
                    <a:pt x="52" y="5206"/>
                  </a:cubicBezTo>
                  <a:cubicBezTo>
                    <a:pt x="51" y="5197"/>
                    <a:pt x="50" y="5187"/>
                    <a:pt x="49" y="5178"/>
                  </a:cubicBezTo>
                  <a:moveTo>
                    <a:pt x="9413" y="5162"/>
                  </a:moveTo>
                  <a:cubicBezTo>
                    <a:pt x="9413" y="5162"/>
                    <a:pt x="9413" y="5162"/>
                    <a:pt x="9413" y="5162"/>
                  </a:cubicBezTo>
                  <a:cubicBezTo>
                    <a:pt x="9412" y="5171"/>
                    <a:pt x="9411" y="5181"/>
                    <a:pt x="9410" y="5190"/>
                  </a:cubicBezTo>
                  <a:cubicBezTo>
                    <a:pt x="9438" y="5193"/>
                    <a:pt x="9438" y="5193"/>
                    <a:pt x="9438" y="5193"/>
                  </a:cubicBezTo>
                  <a:cubicBezTo>
                    <a:pt x="9439" y="5183"/>
                    <a:pt x="9440" y="5174"/>
                    <a:pt x="9440" y="5165"/>
                  </a:cubicBezTo>
                  <a:cubicBezTo>
                    <a:pt x="9413" y="5162"/>
                    <a:pt x="9413" y="5162"/>
                    <a:pt x="9413" y="5162"/>
                  </a:cubicBezTo>
                  <a:moveTo>
                    <a:pt x="37" y="5031"/>
                  </a:moveTo>
                  <a:cubicBezTo>
                    <a:pt x="10" y="5033"/>
                    <a:pt x="10" y="5033"/>
                    <a:pt x="10" y="5033"/>
                  </a:cubicBezTo>
                  <a:cubicBezTo>
                    <a:pt x="10" y="5042"/>
                    <a:pt x="11" y="5051"/>
                    <a:pt x="11" y="5061"/>
                  </a:cubicBezTo>
                  <a:cubicBezTo>
                    <a:pt x="39" y="5059"/>
                    <a:pt x="39" y="5059"/>
                    <a:pt x="39" y="5059"/>
                  </a:cubicBezTo>
                  <a:cubicBezTo>
                    <a:pt x="39" y="5050"/>
                    <a:pt x="38" y="5040"/>
                    <a:pt x="37" y="5031"/>
                  </a:cubicBezTo>
                  <a:moveTo>
                    <a:pt x="9424" y="5015"/>
                  </a:moveTo>
                  <a:cubicBezTo>
                    <a:pt x="9423" y="5024"/>
                    <a:pt x="9422" y="5034"/>
                    <a:pt x="9422" y="5043"/>
                  </a:cubicBezTo>
                  <a:cubicBezTo>
                    <a:pt x="9450" y="5045"/>
                    <a:pt x="9450" y="5045"/>
                    <a:pt x="9450" y="5045"/>
                  </a:cubicBezTo>
                  <a:cubicBezTo>
                    <a:pt x="9450" y="5035"/>
                    <a:pt x="9451" y="5026"/>
                    <a:pt x="9452" y="5017"/>
                  </a:cubicBezTo>
                  <a:cubicBezTo>
                    <a:pt x="9424" y="5015"/>
                    <a:pt x="9424" y="5015"/>
                    <a:pt x="9424" y="5015"/>
                  </a:cubicBezTo>
                  <a:moveTo>
                    <a:pt x="30" y="4884"/>
                  </a:moveTo>
                  <a:cubicBezTo>
                    <a:pt x="3" y="4885"/>
                    <a:pt x="3" y="4885"/>
                    <a:pt x="3" y="4885"/>
                  </a:cubicBezTo>
                  <a:cubicBezTo>
                    <a:pt x="3" y="4894"/>
                    <a:pt x="3" y="4903"/>
                    <a:pt x="3" y="4913"/>
                  </a:cubicBezTo>
                  <a:cubicBezTo>
                    <a:pt x="31" y="4911"/>
                    <a:pt x="31" y="4911"/>
                    <a:pt x="31" y="4911"/>
                  </a:cubicBezTo>
                  <a:cubicBezTo>
                    <a:pt x="31" y="4902"/>
                    <a:pt x="31" y="4893"/>
                    <a:pt x="30" y="4884"/>
                  </a:cubicBezTo>
                  <a:moveTo>
                    <a:pt x="9430" y="4868"/>
                  </a:moveTo>
                  <a:cubicBezTo>
                    <a:pt x="9430" y="4877"/>
                    <a:pt x="9430" y="4886"/>
                    <a:pt x="9429" y="4896"/>
                  </a:cubicBezTo>
                  <a:cubicBezTo>
                    <a:pt x="9457" y="4896"/>
                    <a:pt x="9457" y="4896"/>
                    <a:pt x="9457" y="4896"/>
                  </a:cubicBezTo>
                  <a:cubicBezTo>
                    <a:pt x="9458" y="4887"/>
                    <a:pt x="9458" y="4878"/>
                    <a:pt x="9458" y="4868"/>
                  </a:cubicBezTo>
                  <a:cubicBezTo>
                    <a:pt x="9430" y="4868"/>
                    <a:pt x="9430" y="4868"/>
                    <a:pt x="9430" y="4868"/>
                  </a:cubicBezTo>
                  <a:moveTo>
                    <a:pt x="28" y="4736"/>
                  </a:moveTo>
                  <a:cubicBezTo>
                    <a:pt x="0" y="4736"/>
                    <a:pt x="0" y="4736"/>
                    <a:pt x="0" y="4736"/>
                  </a:cubicBezTo>
                  <a:cubicBezTo>
                    <a:pt x="0" y="4746"/>
                    <a:pt x="0" y="4755"/>
                    <a:pt x="0" y="4764"/>
                  </a:cubicBezTo>
                  <a:cubicBezTo>
                    <a:pt x="28" y="4764"/>
                    <a:pt x="28" y="4764"/>
                    <a:pt x="28" y="4764"/>
                  </a:cubicBezTo>
                  <a:cubicBezTo>
                    <a:pt x="28" y="4755"/>
                    <a:pt x="28" y="4746"/>
                    <a:pt x="28" y="4736"/>
                  </a:cubicBezTo>
                  <a:moveTo>
                    <a:pt x="9432" y="4720"/>
                  </a:moveTo>
                  <a:cubicBezTo>
                    <a:pt x="9432" y="4720"/>
                    <a:pt x="9432" y="4720"/>
                    <a:pt x="9432" y="4720"/>
                  </a:cubicBezTo>
                  <a:cubicBezTo>
                    <a:pt x="9432" y="4720"/>
                    <a:pt x="9432" y="4720"/>
                    <a:pt x="9432" y="4720"/>
                  </a:cubicBezTo>
                  <a:moveTo>
                    <a:pt x="9460" y="4720"/>
                  </a:moveTo>
                  <a:cubicBezTo>
                    <a:pt x="9432" y="4720"/>
                    <a:pt x="9432" y="4720"/>
                    <a:pt x="9432" y="4720"/>
                  </a:cubicBezTo>
                  <a:cubicBezTo>
                    <a:pt x="9432" y="4724"/>
                    <a:pt x="9432" y="4727"/>
                    <a:pt x="9432" y="4731"/>
                  </a:cubicBezTo>
                  <a:cubicBezTo>
                    <a:pt x="9432" y="4737"/>
                    <a:pt x="9432" y="4742"/>
                    <a:pt x="9432" y="4748"/>
                  </a:cubicBezTo>
                  <a:cubicBezTo>
                    <a:pt x="9460" y="4748"/>
                    <a:pt x="9460" y="4748"/>
                    <a:pt x="9460" y="4748"/>
                  </a:cubicBezTo>
                  <a:cubicBezTo>
                    <a:pt x="9460" y="4742"/>
                    <a:pt x="9460" y="4737"/>
                    <a:pt x="9460" y="4731"/>
                  </a:cubicBezTo>
                  <a:cubicBezTo>
                    <a:pt x="9460" y="4727"/>
                    <a:pt x="9460" y="4724"/>
                    <a:pt x="9460" y="4720"/>
                  </a:cubicBezTo>
                  <a:moveTo>
                    <a:pt x="2" y="4588"/>
                  </a:moveTo>
                  <a:cubicBezTo>
                    <a:pt x="2" y="4597"/>
                    <a:pt x="2" y="4607"/>
                    <a:pt x="1" y="4616"/>
                  </a:cubicBezTo>
                  <a:cubicBezTo>
                    <a:pt x="29" y="4617"/>
                    <a:pt x="29" y="4617"/>
                    <a:pt x="29" y="4617"/>
                  </a:cubicBezTo>
                  <a:cubicBezTo>
                    <a:pt x="30" y="4607"/>
                    <a:pt x="30" y="4598"/>
                    <a:pt x="30" y="4589"/>
                  </a:cubicBezTo>
                  <a:cubicBezTo>
                    <a:pt x="2" y="4588"/>
                    <a:pt x="2" y="4588"/>
                    <a:pt x="2" y="4588"/>
                  </a:cubicBezTo>
                  <a:moveTo>
                    <a:pt x="9457" y="4572"/>
                  </a:moveTo>
                  <a:cubicBezTo>
                    <a:pt x="9429" y="4573"/>
                    <a:pt x="9429" y="4573"/>
                    <a:pt x="9429" y="4573"/>
                  </a:cubicBezTo>
                  <a:cubicBezTo>
                    <a:pt x="9429" y="4573"/>
                    <a:pt x="9429" y="4573"/>
                    <a:pt x="9429" y="4573"/>
                  </a:cubicBezTo>
                  <a:cubicBezTo>
                    <a:pt x="9430" y="4582"/>
                    <a:pt x="9430" y="4591"/>
                    <a:pt x="9430" y="4600"/>
                  </a:cubicBezTo>
                  <a:cubicBezTo>
                    <a:pt x="9458" y="4600"/>
                    <a:pt x="9458" y="4600"/>
                    <a:pt x="9458" y="4600"/>
                  </a:cubicBezTo>
                  <a:cubicBezTo>
                    <a:pt x="9458" y="4590"/>
                    <a:pt x="9458" y="4581"/>
                    <a:pt x="9457" y="4572"/>
                  </a:cubicBezTo>
                  <a:moveTo>
                    <a:pt x="9" y="4440"/>
                  </a:moveTo>
                  <a:cubicBezTo>
                    <a:pt x="8" y="4449"/>
                    <a:pt x="8" y="4458"/>
                    <a:pt x="7" y="4468"/>
                  </a:cubicBezTo>
                  <a:cubicBezTo>
                    <a:pt x="35" y="4469"/>
                    <a:pt x="35" y="4469"/>
                    <a:pt x="35" y="4469"/>
                  </a:cubicBezTo>
                  <a:cubicBezTo>
                    <a:pt x="36" y="4460"/>
                    <a:pt x="36" y="4451"/>
                    <a:pt x="37" y="4441"/>
                  </a:cubicBezTo>
                  <a:cubicBezTo>
                    <a:pt x="9" y="4440"/>
                    <a:pt x="9" y="4440"/>
                    <a:pt x="9" y="4440"/>
                  </a:cubicBezTo>
                  <a:moveTo>
                    <a:pt x="9450" y="4424"/>
                  </a:moveTo>
                  <a:cubicBezTo>
                    <a:pt x="9422" y="4425"/>
                    <a:pt x="9422" y="4425"/>
                    <a:pt x="9422" y="4425"/>
                  </a:cubicBezTo>
                  <a:cubicBezTo>
                    <a:pt x="9422" y="4425"/>
                    <a:pt x="9422" y="4425"/>
                    <a:pt x="9422" y="4425"/>
                  </a:cubicBezTo>
                  <a:cubicBezTo>
                    <a:pt x="9423" y="4435"/>
                    <a:pt x="9423" y="4444"/>
                    <a:pt x="9424" y="4453"/>
                  </a:cubicBezTo>
                  <a:cubicBezTo>
                    <a:pt x="9452" y="4452"/>
                    <a:pt x="9452" y="4452"/>
                    <a:pt x="9452" y="4452"/>
                  </a:cubicBezTo>
                  <a:cubicBezTo>
                    <a:pt x="9451" y="4442"/>
                    <a:pt x="9451" y="4433"/>
                    <a:pt x="9450" y="4424"/>
                  </a:cubicBezTo>
                  <a:moveTo>
                    <a:pt x="20" y="4292"/>
                  </a:moveTo>
                  <a:cubicBezTo>
                    <a:pt x="19" y="4301"/>
                    <a:pt x="19" y="4310"/>
                    <a:pt x="18" y="4320"/>
                  </a:cubicBezTo>
                  <a:cubicBezTo>
                    <a:pt x="46" y="4322"/>
                    <a:pt x="46" y="4322"/>
                    <a:pt x="46" y="4322"/>
                  </a:cubicBezTo>
                  <a:cubicBezTo>
                    <a:pt x="46" y="4313"/>
                    <a:pt x="47" y="4304"/>
                    <a:pt x="48" y="4294"/>
                  </a:cubicBezTo>
                  <a:cubicBezTo>
                    <a:pt x="20" y="4292"/>
                    <a:pt x="20" y="4292"/>
                    <a:pt x="20" y="4292"/>
                  </a:cubicBezTo>
                  <a:moveTo>
                    <a:pt x="9438" y="4276"/>
                  </a:moveTo>
                  <a:cubicBezTo>
                    <a:pt x="9411" y="4278"/>
                    <a:pt x="9411" y="4278"/>
                    <a:pt x="9411" y="4278"/>
                  </a:cubicBezTo>
                  <a:cubicBezTo>
                    <a:pt x="9411" y="4278"/>
                    <a:pt x="9411" y="4278"/>
                    <a:pt x="9411" y="4278"/>
                  </a:cubicBezTo>
                  <a:cubicBezTo>
                    <a:pt x="9411" y="4288"/>
                    <a:pt x="9412" y="4297"/>
                    <a:pt x="9413" y="4306"/>
                  </a:cubicBezTo>
                  <a:cubicBezTo>
                    <a:pt x="9441" y="4304"/>
                    <a:pt x="9441" y="4304"/>
                    <a:pt x="9441" y="4304"/>
                  </a:cubicBezTo>
                  <a:cubicBezTo>
                    <a:pt x="9440" y="4294"/>
                    <a:pt x="9439" y="4285"/>
                    <a:pt x="9438" y="4276"/>
                  </a:cubicBezTo>
                  <a:moveTo>
                    <a:pt x="36" y="4144"/>
                  </a:moveTo>
                  <a:cubicBezTo>
                    <a:pt x="35" y="4153"/>
                    <a:pt x="34" y="4163"/>
                    <a:pt x="33" y="4172"/>
                  </a:cubicBezTo>
                  <a:cubicBezTo>
                    <a:pt x="61" y="4175"/>
                    <a:pt x="61" y="4175"/>
                    <a:pt x="61" y="4175"/>
                  </a:cubicBezTo>
                  <a:cubicBezTo>
                    <a:pt x="62" y="4166"/>
                    <a:pt x="63" y="4157"/>
                    <a:pt x="64" y="4148"/>
                  </a:cubicBezTo>
                  <a:cubicBezTo>
                    <a:pt x="36" y="4144"/>
                    <a:pt x="36" y="4144"/>
                    <a:pt x="36" y="4144"/>
                  </a:cubicBezTo>
                  <a:moveTo>
                    <a:pt x="9422" y="4128"/>
                  </a:moveTo>
                  <a:cubicBezTo>
                    <a:pt x="9394" y="4132"/>
                    <a:pt x="9394" y="4132"/>
                    <a:pt x="9394" y="4132"/>
                  </a:cubicBezTo>
                  <a:cubicBezTo>
                    <a:pt x="9394" y="4132"/>
                    <a:pt x="9394" y="4132"/>
                    <a:pt x="9394" y="4132"/>
                  </a:cubicBezTo>
                  <a:cubicBezTo>
                    <a:pt x="9395" y="4141"/>
                    <a:pt x="9397" y="4150"/>
                    <a:pt x="9398" y="4159"/>
                  </a:cubicBezTo>
                  <a:cubicBezTo>
                    <a:pt x="9425" y="4156"/>
                    <a:pt x="9425" y="4156"/>
                    <a:pt x="9425" y="4156"/>
                  </a:cubicBezTo>
                  <a:cubicBezTo>
                    <a:pt x="9424" y="4147"/>
                    <a:pt x="9423" y="4137"/>
                    <a:pt x="9422" y="4128"/>
                  </a:cubicBezTo>
                  <a:moveTo>
                    <a:pt x="57" y="3997"/>
                  </a:moveTo>
                  <a:cubicBezTo>
                    <a:pt x="55" y="4006"/>
                    <a:pt x="54" y="4016"/>
                    <a:pt x="52" y="4025"/>
                  </a:cubicBezTo>
                  <a:cubicBezTo>
                    <a:pt x="80" y="4029"/>
                    <a:pt x="80" y="4029"/>
                    <a:pt x="80" y="4029"/>
                  </a:cubicBezTo>
                  <a:cubicBezTo>
                    <a:pt x="81" y="4020"/>
                    <a:pt x="83" y="4011"/>
                    <a:pt x="84" y="4001"/>
                  </a:cubicBezTo>
                  <a:cubicBezTo>
                    <a:pt x="57" y="3997"/>
                    <a:pt x="57" y="3997"/>
                    <a:pt x="57" y="3997"/>
                  </a:cubicBezTo>
                  <a:moveTo>
                    <a:pt x="9401" y="3981"/>
                  </a:moveTo>
                  <a:cubicBezTo>
                    <a:pt x="9373" y="3986"/>
                    <a:pt x="9373" y="3986"/>
                    <a:pt x="9373" y="3986"/>
                  </a:cubicBezTo>
                  <a:cubicBezTo>
                    <a:pt x="9373" y="3986"/>
                    <a:pt x="9373" y="3986"/>
                    <a:pt x="9373" y="3986"/>
                  </a:cubicBezTo>
                  <a:cubicBezTo>
                    <a:pt x="9375" y="3995"/>
                    <a:pt x="9376" y="4004"/>
                    <a:pt x="9378" y="4013"/>
                  </a:cubicBezTo>
                  <a:cubicBezTo>
                    <a:pt x="9405" y="4009"/>
                    <a:pt x="9405" y="4009"/>
                    <a:pt x="9405" y="4009"/>
                  </a:cubicBezTo>
                  <a:cubicBezTo>
                    <a:pt x="9404" y="4000"/>
                    <a:pt x="9402" y="3990"/>
                    <a:pt x="9401" y="3981"/>
                  </a:cubicBezTo>
                  <a:moveTo>
                    <a:pt x="82" y="3851"/>
                  </a:moveTo>
                  <a:cubicBezTo>
                    <a:pt x="80" y="3860"/>
                    <a:pt x="78" y="3869"/>
                    <a:pt x="77" y="3879"/>
                  </a:cubicBezTo>
                  <a:cubicBezTo>
                    <a:pt x="104" y="3884"/>
                    <a:pt x="104" y="3884"/>
                    <a:pt x="104" y="3884"/>
                  </a:cubicBezTo>
                  <a:cubicBezTo>
                    <a:pt x="106" y="3874"/>
                    <a:pt x="108" y="3865"/>
                    <a:pt x="109" y="3856"/>
                  </a:cubicBezTo>
                  <a:cubicBezTo>
                    <a:pt x="82" y="3851"/>
                    <a:pt x="82" y="3851"/>
                    <a:pt x="82" y="3851"/>
                  </a:cubicBezTo>
                  <a:moveTo>
                    <a:pt x="9348" y="3840"/>
                  </a:moveTo>
                  <a:cubicBezTo>
                    <a:pt x="9348" y="3840"/>
                    <a:pt x="9348" y="3840"/>
                    <a:pt x="9348" y="3840"/>
                  </a:cubicBezTo>
                  <a:cubicBezTo>
                    <a:pt x="9348" y="3840"/>
                    <a:pt x="9348" y="3840"/>
                    <a:pt x="9348" y="3840"/>
                  </a:cubicBezTo>
                  <a:moveTo>
                    <a:pt x="9375" y="3835"/>
                  </a:moveTo>
                  <a:cubicBezTo>
                    <a:pt x="9348" y="3840"/>
                    <a:pt x="9348" y="3840"/>
                    <a:pt x="9348" y="3840"/>
                  </a:cubicBezTo>
                  <a:cubicBezTo>
                    <a:pt x="9350" y="3849"/>
                    <a:pt x="9351" y="3859"/>
                    <a:pt x="9353" y="3868"/>
                  </a:cubicBezTo>
                  <a:cubicBezTo>
                    <a:pt x="9381" y="3863"/>
                    <a:pt x="9381" y="3863"/>
                    <a:pt x="9381" y="3863"/>
                  </a:cubicBezTo>
                  <a:cubicBezTo>
                    <a:pt x="9379" y="3853"/>
                    <a:pt x="9377" y="3844"/>
                    <a:pt x="9375" y="3835"/>
                  </a:cubicBezTo>
                  <a:moveTo>
                    <a:pt x="112" y="3705"/>
                  </a:moveTo>
                  <a:cubicBezTo>
                    <a:pt x="110" y="3715"/>
                    <a:pt x="108" y="3724"/>
                    <a:pt x="106" y="3733"/>
                  </a:cubicBezTo>
                  <a:cubicBezTo>
                    <a:pt x="133" y="3739"/>
                    <a:pt x="133" y="3739"/>
                    <a:pt x="133" y="3739"/>
                  </a:cubicBezTo>
                  <a:cubicBezTo>
                    <a:pt x="135" y="3730"/>
                    <a:pt x="137" y="3721"/>
                    <a:pt x="139" y="3712"/>
                  </a:cubicBezTo>
                  <a:cubicBezTo>
                    <a:pt x="112" y="3705"/>
                    <a:pt x="112" y="3705"/>
                    <a:pt x="112" y="3705"/>
                  </a:cubicBezTo>
                  <a:moveTo>
                    <a:pt x="9345" y="3690"/>
                  </a:moveTo>
                  <a:cubicBezTo>
                    <a:pt x="9318" y="3696"/>
                    <a:pt x="9318" y="3696"/>
                    <a:pt x="9318" y="3696"/>
                  </a:cubicBezTo>
                  <a:cubicBezTo>
                    <a:pt x="9320" y="3705"/>
                    <a:pt x="9322" y="3714"/>
                    <a:pt x="9324" y="3723"/>
                  </a:cubicBezTo>
                  <a:cubicBezTo>
                    <a:pt x="9351" y="3717"/>
                    <a:pt x="9351" y="3717"/>
                    <a:pt x="9351" y="3717"/>
                  </a:cubicBezTo>
                  <a:cubicBezTo>
                    <a:pt x="9349" y="3708"/>
                    <a:pt x="9347" y="3699"/>
                    <a:pt x="9345" y="3690"/>
                  </a:cubicBezTo>
                  <a:moveTo>
                    <a:pt x="146" y="3561"/>
                  </a:moveTo>
                  <a:cubicBezTo>
                    <a:pt x="144" y="3570"/>
                    <a:pt x="141" y="3579"/>
                    <a:pt x="139" y="3588"/>
                  </a:cubicBezTo>
                  <a:cubicBezTo>
                    <a:pt x="166" y="3595"/>
                    <a:pt x="166" y="3595"/>
                    <a:pt x="166" y="3595"/>
                  </a:cubicBezTo>
                  <a:cubicBezTo>
                    <a:pt x="166" y="3595"/>
                    <a:pt x="166" y="3595"/>
                    <a:pt x="166" y="3595"/>
                  </a:cubicBezTo>
                  <a:cubicBezTo>
                    <a:pt x="168" y="3586"/>
                    <a:pt x="171" y="3577"/>
                    <a:pt x="173" y="3568"/>
                  </a:cubicBezTo>
                  <a:cubicBezTo>
                    <a:pt x="146" y="3561"/>
                    <a:pt x="146" y="3561"/>
                    <a:pt x="146" y="3561"/>
                  </a:cubicBezTo>
                  <a:cubicBezTo>
                    <a:pt x="146" y="3561"/>
                    <a:pt x="146" y="3561"/>
                    <a:pt x="146" y="3561"/>
                  </a:cubicBezTo>
                  <a:moveTo>
                    <a:pt x="9310" y="3545"/>
                  </a:moveTo>
                  <a:cubicBezTo>
                    <a:pt x="9283" y="3552"/>
                    <a:pt x="9283" y="3552"/>
                    <a:pt x="9283" y="3552"/>
                  </a:cubicBezTo>
                  <a:cubicBezTo>
                    <a:pt x="9285" y="3561"/>
                    <a:pt x="9288" y="3570"/>
                    <a:pt x="9290" y="3580"/>
                  </a:cubicBezTo>
                  <a:cubicBezTo>
                    <a:pt x="9317" y="3573"/>
                    <a:pt x="9317" y="3573"/>
                    <a:pt x="9317" y="3573"/>
                  </a:cubicBezTo>
                  <a:cubicBezTo>
                    <a:pt x="9315" y="3564"/>
                    <a:pt x="9313" y="3555"/>
                    <a:pt x="9310" y="3545"/>
                  </a:cubicBezTo>
                  <a:moveTo>
                    <a:pt x="9279" y="3429"/>
                  </a:moveTo>
                  <a:cubicBezTo>
                    <a:pt x="9279" y="3429"/>
                    <a:pt x="9279" y="3429"/>
                    <a:pt x="9279" y="3429"/>
                  </a:cubicBezTo>
                  <a:cubicBezTo>
                    <a:pt x="9279" y="3429"/>
                    <a:pt x="9279" y="3429"/>
                    <a:pt x="9279" y="3429"/>
                  </a:cubicBezTo>
                  <a:cubicBezTo>
                    <a:pt x="9279" y="3429"/>
                    <a:pt x="9279" y="3429"/>
                    <a:pt x="9279" y="3429"/>
                  </a:cubicBezTo>
                  <a:moveTo>
                    <a:pt x="185" y="3418"/>
                  </a:moveTo>
                  <a:cubicBezTo>
                    <a:pt x="185" y="3418"/>
                    <a:pt x="185" y="3418"/>
                    <a:pt x="185" y="3418"/>
                  </a:cubicBezTo>
                  <a:cubicBezTo>
                    <a:pt x="182" y="3427"/>
                    <a:pt x="180" y="3436"/>
                    <a:pt x="177" y="3445"/>
                  </a:cubicBezTo>
                  <a:cubicBezTo>
                    <a:pt x="204" y="3452"/>
                    <a:pt x="204" y="3452"/>
                    <a:pt x="204" y="3452"/>
                  </a:cubicBezTo>
                  <a:cubicBezTo>
                    <a:pt x="206" y="3443"/>
                    <a:pt x="209" y="3435"/>
                    <a:pt x="212" y="3426"/>
                  </a:cubicBezTo>
                  <a:cubicBezTo>
                    <a:pt x="185" y="3418"/>
                    <a:pt x="185" y="3418"/>
                    <a:pt x="185" y="3418"/>
                  </a:cubicBezTo>
                  <a:moveTo>
                    <a:pt x="9271" y="3402"/>
                  </a:moveTo>
                  <a:cubicBezTo>
                    <a:pt x="9244" y="3410"/>
                    <a:pt x="9244" y="3410"/>
                    <a:pt x="9244" y="3410"/>
                  </a:cubicBezTo>
                  <a:cubicBezTo>
                    <a:pt x="9244" y="3410"/>
                    <a:pt x="9244" y="3410"/>
                    <a:pt x="9244" y="3410"/>
                  </a:cubicBezTo>
                  <a:cubicBezTo>
                    <a:pt x="9247" y="3419"/>
                    <a:pt x="9249" y="3428"/>
                    <a:pt x="9252" y="3437"/>
                  </a:cubicBezTo>
                  <a:cubicBezTo>
                    <a:pt x="9279" y="3429"/>
                    <a:pt x="9279" y="3429"/>
                    <a:pt x="9279" y="3429"/>
                  </a:cubicBezTo>
                  <a:cubicBezTo>
                    <a:pt x="9276" y="3420"/>
                    <a:pt x="9274" y="3411"/>
                    <a:pt x="9271" y="3402"/>
                  </a:cubicBezTo>
                  <a:moveTo>
                    <a:pt x="228" y="3276"/>
                  </a:moveTo>
                  <a:cubicBezTo>
                    <a:pt x="225" y="3285"/>
                    <a:pt x="222" y="3294"/>
                    <a:pt x="220" y="3303"/>
                  </a:cubicBezTo>
                  <a:cubicBezTo>
                    <a:pt x="246" y="3311"/>
                    <a:pt x="246" y="3311"/>
                    <a:pt x="246" y="3311"/>
                  </a:cubicBezTo>
                  <a:cubicBezTo>
                    <a:pt x="249" y="3302"/>
                    <a:pt x="252" y="3293"/>
                    <a:pt x="255" y="3284"/>
                  </a:cubicBezTo>
                  <a:cubicBezTo>
                    <a:pt x="228" y="3276"/>
                    <a:pt x="228" y="3276"/>
                    <a:pt x="228" y="3276"/>
                  </a:cubicBezTo>
                  <a:moveTo>
                    <a:pt x="9227" y="3261"/>
                  </a:moveTo>
                  <a:cubicBezTo>
                    <a:pt x="9200" y="3269"/>
                    <a:pt x="9200" y="3269"/>
                    <a:pt x="9200" y="3269"/>
                  </a:cubicBezTo>
                  <a:cubicBezTo>
                    <a:pt x="9203" y="3278"/>
                    <a:pt x="9206" y="3287"/>
                    <a:pt x="9209" y="3296"/>
                  </a:cubicBezTo>
                  <a:cubicBezTo>
                    <a:pt x="9236" y="3287"/>
                    <a:pt x="9236" y="3287"/>
                    <a:pt x="9236" y="3287"/>
                  </a:cubicBezTo>
                  <a:cubicBezTo>
                    <a:pt x="9233" y="3278"/>
                    <a:pt x="9230" y="3269"/>
                    <a:pt x="9227" y="3261"/>
                  </a:cubicBezTo>
                  <a:moveTo>
                    <a:pt x="276" y="3135"/>
                  </a:moveTo>
                  <a:cubicBezTo>
                    <a:pt x="273" y="3144"/>
                    <a:pt x="270" y="3152"/>
                    <a:pt x="267" y="3161"/>
                  </a:cubicBezTo>
                  <a:cubicBezTo>
                    <a:pt x="293" y="3171"/>
                    <a:pt x="293" y="3171"/>
                    <a:pt x="293" y="3171"/>
                  </a:cubicBezTo>
                  <a:cubicBezTo>
                    <a:pt x="293" y="3171"/>
                    <a:pt x="293" y="3171"/>
                    <a:pt x="293" y="3171"/>
                  </a:cubicBezTo>
                  <a:cubicBezTo>
                    <a:pt x="296" y="3162"/>
                    <a:pt x="299" y="3153"/>
                    <a:pt x="302" y="3144"/>
                  </a:cubicBezTo>
                  <a:cubicBezTo>
                    <a:pt x="276" y="3135"/>
                    <a:pt x="276" y="3135"/>
                    <a:pt x="276" y="3135"/>
                  </a:cubicBezTo>
                  <a:moveTo>
                    <a:pt x="9179" y="3120"/>
                  </a:moveTo>
                  <a:cubicBezTo>
                    <a:pt x="9152" y="3130"/>
                    <a:pt x="9152" y="3130"/>
                    <a:pt x="9152" y="3130"/>
                  </a:cubicBezTo>
                  <a:cubicBezTo>
                    <a:pt x="9156" y="3139"/>
                    <a:pt x="9159" y="3147"/>
                    <a:pt x="9162" y="3156"/>
                  </a:cubicBezTo>
                  <a:cubicBezTo>
                    <a:pt x="9188" y="3147"/>
                    <a:pt x="9188" y="3147"/>
                    <a:pt x="9188" y="3147"/>
                  </a:cubicBezTo>
                  <a:cubicBezTo>
                    <a:pt x="9185" y="3138"/>
                    <a:pt x="9182" y="3129"/>
                    <a:pt x="9179" y="3120"/>
                  </a:cubicBezTo>
                  <a:moveTo>
                    <a:pt x="329" y="2995"/>
                  </a:moveTo>
                  <a:cubicBezTo>
                    <a:pt x="325" y="3004"/>
                    <a:pt x="322" y="3013"/>
                    <a:pt x="318" y="3022"/>
                  </a:cubicBezTo>
                  <a:cubicBezTo>
                    <a:pt x="344" y="3032"/>
                    <a:pt x="344" y="3032"/>
                    <a:pt x="344" y="3032"/>
                  </a:cubicBezTo>
                  <a:cubicBezTo>
                    <a:pt x="348" y="3023"/>
                    <a:pt x="351" y="3014"/>
                    <a:pt x="355" y="3006"/>
                  </a:cubicBezTo>
                  <a:cubicBezTo>
                    <a:pt x="329" y="2995"/>
                    <a:pt x="329" y="2995"/>
                    <a:pt x="329" y="2995"/>
                  </a:cubicBezTo>
                  <a:moveTo>
                    <a:pt x="9126" y="2982"/>
                  </a:moveTo>
                  <a:cubicBezTo>
                    <a:pt x="9100" y="2992"/>
                    <a:pt x="9100" y="2992"/>
                    <a:pt x="9100" y="2992"/>
                  </a:cubicBezTo>
                  <a:cubicBezTo>
                    <a:pt x="9103" y="3001"/>
                    <a:pt x="9107" y="3009"/>
                    <a:pt x="9110" y="3018"/>
                  </a:cubicBezTo>
                  <a:cubicBezTo>
                    <a:pt x="9136" y="3008"/>
                    <a:pt x="9136" y="3008"/>
                    <a:pt x="9136" y="3008"/>
                  </a:cubicBezTo>
                  <a:cubicBezTo>
                    <a:pt x="9133" y="2999"/>
                    <a:pt x="9130" y="2990"/>
                    <a:pt x="9126" y="2982"/>
                  </a:cubicBezTo>
                  <a:moveTo>
                    <a:pt x="385" y="2858"/>
                  </a:moveTo>
                  <a:cubicBezTo>
                    <a:pt x="382" y="2866"/>
                    <a:pt x="378" y="2875"/>
                    <a:pt x="374" y="2884"/>
                  </a:cubicBezTo>
                  <a:cubicBezTo>
                    <a:pt x="400" y="2895"/>
                    <a:pt x="400" y="2895"/>
                    <a:pt x="400" y="2895"/>
                  </a:cubicBezTo>
                  <a:cubicBezTo>
                    <a:pt x="404" y="2886"/>
                    <a:pt x="407" y="2878"/>
                    <a:pt x="411" y="2869"/>
                  </a:cubicBezTo>
                  <a:cubicBezTo>
                    <a:pt x="385" y="2858"/>
                    <a:pt x="385" y="2858"/>
                    <a:pt x="385" y="2858"/>
                  </a:cubicBezTo>
                  <a:moveTo>
                    <a:pt x="9069" y="2845"/>
                  </a:moveTo>
                  <a:cubicBezTo>
                    <a:pt x="9044" y="2856"/>
                    <a:pt x="9044" y="2856"/>
                    <a:pt x="9044" y="2856"/>
                  </a:cubicBezTo>
                  <a:cubicBezTo>
                    <a:pt x="9047" y="2865"/>
                    <a:pt x="9051" y="2873"/>
                    <a:pt x="9055" y="2882"/>
                  </a:cubicBezTo>
                  <a:cubicBezTo>
                    <a:pt x="9080" y="2871"/>
                    <a:pt x="9080" y="2871"/>
                    <a:pt x="9080" y="2871"/>
                  </a:cubicBezTo>
                  <a:cubicBezTo>
                    <a:pt x="9077" y="2862"/>
                    <a:pt x="9073" y="2854"/>
                    <a:pt x="9069" y="2845"/>
                  </a:cubicBezTo>
                  <a:moveTo>
                    <a:pt x="446" y="2722"/>
                  </a:moveTo>
                  <a:cubicBezTo>
                    <a:pt x="442" y="2731"/>
                    <a:pt x="439" y="2739"/>
                    <a:pt x="435" y="2748"/>
                  </a:cubicBezTo>
                  <a:cubicBezTo>
                    <a:pt x="460" y="2759"/>
                    <a:pt x="460" y="2759"/>
                    <a:pt x="460" y="2759"/>
                  </a:cubicBezTo>
                  <a:cubicBezTo>
                    <a:pt x="464" y="2751"/>
                    <a:pt x="468" y="2743"/>
                    <a:pt x="472" y="2734"/>
                  </a:cubicBezTo>
                  <a:cubicBezTo>
                    <a:pt x="446" y="2722"/>
                    <a:pt x="446" y="2722"/>
                    <a:pt x="446" y="2722"/>
                  </a:cubicBezTo>
                  <a:moveTo>
                    <a:pt x="9008" y="2710"/>
                  </a:moveTo>
                  <a:cubicBezTo>
                    <a:pt x="8983" y="2722"/>
                    <a:pt x="8983" y="2722"/>
                    <a:pt x="8983" y="2722"/>
                  </a:cubicBezTo>
                  <a:cubicBezTo>
                    <a:pt x="8983" y="2722"/>
                    <a:pt x="8983" y="2722"/>
                    <a:pt x="8983" y="2722"/>
                  </a:cubicBezTo>
                  <a:cubicBezTo>
                    <a:pt x="8987" y="2731"/>
                    <a:pt x="8991" y="2739"/>
                    <a:pt x="8995" y="2747"/>
                  </a:cubicBezTo>
                  <a:cubicBezTo>
                    <a:pt x="9020" y="2736"/>
                    <a:pt x="9020" y="2736"/>
                    <a:pt x="9020" y="2736"/>
                  </a:cubicBezTo>
                  <a:cubicBezTo>
                    <a:pt x="9016" y="2727"/>
                    <a:pt x="9012" y="2719"/>
                    <a:pt x="9008" y="2710"/>
                  </a:cubicBezTo>
                  <a:moveTo>
                    <a:pt x="512" y="2589"/>
                  </a:moveTo>
                  <a:cubicBezTo>
                    <a:pt x="508" y="2597"/>
                    <a:pt x="503" y="2605"/>
                    <a:pt x="499" y="2614"/>
                  </a:cubicBezTo>
                  <a:cubicBezTo>
                    <a:pt x="524" y="2626"/>
                    <a:pt x="524" y="2626"/>
                    <a:pt x="524" y="2626"/>
                  </a:cubicBezTo>
                  <a:cubicBezTo>
                    <a:pt x="528" y="2618"/>
                    <a:pt x="533" y="2610"/>
                    <a:pt x="537" y="2601"/>
                  </a:cubicBezTo>
                  <a:cubicBezTo>
                    <a:pt x="512" y="2589"/>
                    <a:pt x="512" y="2589"/>
                    <a:pt x="512" y="2589"/>
                  </a:cubicBezTo>
                  <a:moveTo>
                    <a:pt x="8943" y="2578"/>
                  </a:moveTo>
                  <a:cubicBezTo>
                    <a:pt x="8918" y="2590"/>
                    <a:pt x="8918" y="2590"/>
                    <a:pt x="8918" y="2590"/>
                  </a:cubicBezTo>
                  <a:cubicBezTo>
                    <a:pt x="8918" y="2590"/>
                    <a:pt x="8918" y="2590"/>
                    <a:pt x="8918" y="2590"/>
                  </a:cubicBezTo>
                  <a:cubicBezTo>
                    <a:pt x="8922" y="2599"/>
                    <a:pt x="8926" y="2607"/>
                    <a:pt x="8930" y="2615"/>
                  </a:cubicBezTo>
                  <a:cubicBezTo>
                    <a:pt x="8955" y="2603"/>
                    <a:pt x="8955" y="2603"/>
                    <a:pt x="8955" y="2603"/>
                  </a:cubicBezTo>
                  <a:cubicBezTo>
                    <a:pt x="8951" y="2594"/>
                    <a:pt x="8947" y="2586"/>
                    <a:pt x="8943" y="2578"/>
                  </a:cubicBezTo>
                  <a:moveTo>
                    <a:pt x="8849" y="2460"/>
                  </a:moveTo>
                  <a:cubicBezTo>
                    <a:pt x="8849" y="2460"/>
                    <a:pt x="8849" y="2460"/>
                    <a:pt x="8849" y="2460"/>
                  </a:cubicBezTo>
                  <a:cubicBezTo>
                    <a:pt x="8849" y="2460"/>
                    <a:pt x="8849" y="2460"/>
                    <a:pt x="8849" y="2460"/>
                  </a:cubicBezTo>
                  <a:moveTo>
                    <a:pt x="581" y="2457"/>
                  </a:moveTo>
                  <a:cubicBezTo>
                    <a:pt x="577" y="2465"/>
                    <a:pt x="572" y="2474"/>
                    <a:pt x="568" y="2482"/>
                  </a:cubicBezTo>
                  <a:cubicBezTo>
                    <a:pt x="592" y="2495"/>
                    <a:pt x="592" y="2495"/>
                    <a:pt x="592" y="2495"/>
                  </a:cubicBezTo>
                  <a:cubicBezTo>
                    <a:pt x="597" y="2487"/>
                    <a:pt x="601" y="2479"/>
                    <a:pt x="606" y="2471"/>
                  </a:cubicBezTo>
                  <a:cubicBezTo>
                    <a:pt x="581" y="2457"/>
                    <a:pt x="581" y="2457"/>
                    <a:pt x="581" y="2457"/>
                  </a:cubicBezTo>
                  <a:moveTo>
                    <a:pt x="8873" y="2447"/>
                  </a:moveTo>
                  <a:cubicBezTo>
                    <a:pt x="8849" y="2460"/>
                    <a:pt x="8849" y="2460"/>
                    <a:pt x="8849" y="2460"/>
                  </a:cubicBezTo>
                  <a:cubicBezTo>
                    <a:pt x="8853" y="2469"/>
                    <a:pt x="8858" y="2477"/>
                    <a:pt x="8862" y="2485"/>
                  </a:cubicBezTo>
                  <a:cubicBezTo>
                    <a:pt x="8887" y="2471"/>
                    <a:pt x="8887" y="2471"/>
                    <a:pt x="8887" y="2471"/>
                  </a:cubicBezTo>
                  <a:cubicBezTo>
                    <a:pt x="8882" y="2463"/>
                    <a:pt x="8878" y="2455"/>
                    <a:pt x="8873" y="2447"/>
                  </a:cubicBezTo>
                  <a:moveTo>
                    <a:pt x="655" y="2328"/>
                  </a:moveTo>
                  <a:cubicBezTo>
                    <a:pt x="650" y="2336"/>
                    <a:pt x="645" y="2344"/>
                    <a:pt x="641" y="2352"/>
                  </a:cubicBezTo>
                  <a:cubicBezTo>
                    <a:pt x="665" y="2366"/>
                    <a:pt x="665" y="2366"/>
                    <a:pt x="665" y="2366"/>
                  </a:cubicBezTo>
                  <a:cubicBezTo>
                    <a:pt x="670" y="2358"/>
                    <a:pt x="674" y="2350"/>
                    <a:pt x="679" y="2342"/>
                  </a:cubicBezTo>
                  <a:cubicBezTo>
                    <a:pt x="655" y="2328"/>
                    <a:pt x="655" y="2328"/>
                    <a:pt x="655" y="2328"/>
                  </a:cubicBezTo>
                  <a:moveTo>
                    <a:pt x="8800" y="2318"/>
                  </a:moveTo>
                  <a:cubicBezTo>
                    <a:pt x="8776" y="2333"/>
                    <a:pt x="8776" y="2333"/>
                    <a:pt x="8776" y="2333"/>
                  </a:cubicBezTo>
                  <a:cubicBezTo>
                    <a:pt x="8776" y="2333"/>
                    <a:pt x="8776" y="2333"/>
                    <a:pt x="8776" y="2333"/>
                  </a:cubicBezTo>
                  <a:cubicBezTo>
                    <a:pt x="8780" y="2341"/>
                    <a:pt x="8785" y="2349"/>
                    <a:pt x="8790" y="2357"/>
                  </a:cubicBezTo>
                  <a:cubicBezTo>
                    <a:pt x="8814" y="2343"/>
                    <a:pt x="8814" y="2343"/>
                    <a:pt x="8814" y="2343"/>
                  </a:cubicBezTo>
                  <a:cubicBezTo>
                    <a:pt x="8809" y="2335"/>
                    <a:pt x="8804" y="2326"/>
                    <a:pt x="8800" y="2318"/>
                  </a:cubicBezTo>
                  <a:moveTo>
                    <a:pt x="733" y="2201"/>
                  </a:moveTo>
                  <a:cubicBezTo>
                    <a:pt x="727" y="2209"/>
                    <a:pt x="722" y="2217"/>
                    <a:pt x="718" y="2225"/>
                  </a:cubicBezTo>
                  <a:cubicBezTo>
                    <a:pt x="741" y="2240"/>
                    <a:pt x="741" y="2240"/>
                    <a:pt x="741" y="2240"/>
                  </a:cubicBezTo>
                  <a:cubicBezTo>
                    <a:pt x="746" y="2232"/>
                    <a:pt x="751" y="2224"/>
                    <a:pt x="756" y="2216"/>
                  </a:cubicBezTo>
                  <a:cubicBezTo>
                    <a:pt x="733" y="2201"/>
                    <a:pt x="733" y="2201"/>
                    <a:pt x="733" y="2201"/>
                  </a:cubicBezTo>
                  <a:moveTo>
                    <a:pt x="8722" y="2192"/>
                  </a:moveTo>
                  <a:cubicBezTo>
                    <a:pt x="8698" y="2207"/>
                    <a:pt x="8698" y="2207"/>
                    <a:pt x="8698" y="2207"/>
                  </a:cubicBezTo>
                  <a:cubicBezTo>
                    <a:pt x="8698" y="2207"/>
                    <a:pt x="8698" y="2207"/>
                    <a:pt x="8698" y="2207"/>
                  </a:cubicBezTo>
                  <a:cubicBezTo>
                    <a:pt x="8703" y="2215"/>
                    <a:pt x="8708" y="2223"/>
                    <a:pt x="8713" y="2231"/>
                  </a:cubicBezTo>
                  <a:cubicBezTo>
                    <a:pt x="8737" y="2216"/>
                    <a:pt x="8737" y="2216"/>
                    <a:pt x="8737" y="2216"/>
                  </a:cubicBezTo>
                  <a:cubicBezTo>
                    <a:pt x="8732" y="2208"/>
                    <a:pt x="8727" y="2200"/>
                    <a:pt x="8722" y="2192"/>
                  </a:cubicBezTo>
                  <a:moveTo>
                    <a:pt x="814" y="2077"/>
                  </a:moveTo>
                  <a:cubicBezTo>
                    <a:pt x="809" y="2085"/>
                    <a:pt x="804" y="2092"/>
                    <a:pt x="798" y="2100"/>
                  </a:cubicBezTo>
                  <a:cubicBezTo>
                    <a:pt x="822" y="2116"/>
                    <a:pt x="822" y="2116"/>
                    <a:pt x="822" y="2116"/>
                  </a:cubicBezTo>
                  <a:cubicBezTo>
                    <a:pt x="827" y="2108"/>
                    <a:pt x="832" y="2100"/>
                    <a:pt x="837" y="2093"/>
                  </a:cubicBezTo>
                  <a:cubicBezTo>
                    <a:pt x="814" y="2077"/>
                    <a:pt x="814" y="2077"/>
                    <a:pt x="814" y="2077"/>
                  </a:cubicBezTo>
                  <a:moveTo>
                    <a:pt x="8640" y="2069"/>
                  </a:moveTo>
                  <a:cubicBezTo>
                    <a:pt x="8617" y="2084"/>
                    <a:pt x="8617" y="2084"/>
                    <a:pt x="8617" y="2084"/>
                  </a:cubicBezTo>
                  <a:cubicBezTo>
                    <a:pt x="8623" y="2092"/>
                    <a:pt x="8628" y="2100"/>
                    <a:pt x="8633" y="2107"/>
                  </a:cubicBezTo>
                  <a:cubicBezTo>
                    <a:pt x="8656" y="2092"/>
                    <a:pt x="8656" y="2092"/>
                    <a:pt x="8656" y="2092"/>
                  </a:cubicBezTo>
                  <a:cubicBezTo>
                    <a:pt x="8651" y="2084"/>
                    <a:pt x="8646" y="2076"/>
                    <a:pt x="8640" y="2069"/>
                  </a:cubicBezTo>
                  <a:moveTo>
                    <a:pt x="899" y="1955"/>
                  </a:moveTo>
                  <a:cubicBezTo>
                    <a:pt x="894" y="1963"/>
                    <a:pt x="888" y="1970"/>
                    <a:pt x="883" y="1978"/>
                  </a:cubicBezTo>
                  <a:cubicBezTo>
                    <a:pt x="906" y="1994"/>
                    <a:pt x="906" y="1994"/>
                    <a:pt x="906" y="1994"/>
                  </a:cubicBezTo>
                  <a:cubicBezTo>
                    <a:pt x="911" y="1987"/>
                    <a:pt x="917" y="1979"/>
                    <a:pt x="922" y="1972"/>
                  </a:cubicBezTo>
                  <a:cubicBezTo>
                    <a:pt x="899" y="1955"/>
                    <a:pt x="899" y="1955"/>
                    <a:pt x="899" y="1955"/>
                  </a:cubicBezTo>
                  <a:moveTo>
                    <a:pt x="8555" y="1947"/>
                  </a:moveTo>
                  <a:cubicBezTo>
                    <a:pt x="8532" y="1964"/>
                    <a:pt x="8532" y="1964"/>
                    <a:pt x="8532" y="1964"/>
                  </a:cubicBezTo>
                  <a:cubicBezTo>
                    <a:pt x="8538" y="1971"/>
                    <a:pt x="8543" y="1979"/>
                    <a:pt x="8549" y="1987"/>
                  </a:cubicBezTo>
                  <a:cubicBezTo>
                    <a:pt x="8571" y="1970"/>
                    <a:pt x="8571" y="1970"/>
                    <a:pt x="8571" y="1970"/>
                  </a:cubicBezTo>
                  <a:cubicBezTo>
                    <a:pt x="8566" y="1963"/>
                    <a:pt x="8561" y="1955"/>
                    <a:pt x="8555" y="1947"/>
                  </a:cubicBezTo>
                  <a:moveTo>
                    <a:pt x="988" y="1836"/>
                  </a:moveTo>
                  <a:cubicBezTo>
                    <a:pt x="983" y="1844"/>
                    <a:pt x="977" y="1851"/>
                    <a:pt x="971" y="1859"/>
                  </a:cubicBezTo>
                  <a:cubicBezTo>
                    <a:pt x="994" y="1876"/>
                    <a:pt x="994" y="1876"/>
                    <a:pt x="994" y="1876"/>
                  </a:cubicBezTo>
                  <a:cubicBezTo>
                    <a:pt x="999" y="1868"/>
                    <a:pt x="1005" y="1861"/>
                    <a:pt x="1011" y="1854"/>
                  </a:cubicBezTo>
                  <a:cubicBezTo>
                    <a:pt x="988" y="1836"/>
                    <a:pt x="988" y="1836"/>
                    <a:pt x="988" y="1836"/>
                  </a:cubicBezTo>
                  <a:moveTo>
                    <a:pt x="8466" y="1829"/>
                  </a:moveTo>
                  <a:cubicBezTo>
                    <a:pt x="8444" y="1846"/>
                    <a:pt x="8444" y="1846"/>
                    <a:pt x="8444" y="1846"/>
                  </a:cubicBezTo>
                  <a:cubicBezTo>
                    <a:pt x="8450" y="1854"/>
                    <a:pt x="8455" y="1861"/>
                    <a:pt x="8461" y="1868"/>
                  </a:cubicBezTo>
                  <a:cubicBezTo>
                    <a:pt x="8483" y="1851"/>
                    <a:pt x="8483" y="1851"/>
                    <a:pt x="8483" y="1851"/>
                  </a:cubicBezTo>
                  <a:cubicBezTo>
                    <a:pt x="8477" y="1844"/>
                    <a:pt x="8472" y="1836"/>
                    <a:pt x="8466" y="1829"/>
                  </a:cubicBezTo>
                  <a:moveTo>
                    <a:pt x="1081" y="1720"/>
                  </a:moveTo>
                  <a:cubicBezTo>
                    <a:pt x="1075" y="1728"/>
                    <a:pt x="1069" y="1735"/>
                    <a:pt x="1063" y="1742"/>
                  </a:cubicBezTo>
                  <a:cubicBezTo>
                    <a:pt x="1085" y="1760"/>
                    <a:pt x="1085" y="1760"/>
                    <a:pt x="1085" y="1760"/>
                  </a:cubicBezTo>
                  <a:cubicBezTo>
                    <a:pt x="1091" y="1753"/>
                    <a:pt x="1097" y="1745"/>
                    <a:pt x="1103" y="1738"/>
                  </a:cubicBezTo>
                  <a:cubicBezTo>
                    <a:pt x="1081" y="1720"/>
                    <a:pt x="1081" y="1720"/>
                    <a:pt x="1081" y="1720"/>
                  </a:cubicBezTo>
                  <a:moveTo>
                    <a:pt x="8373" y="1713"/>
                  </a:moveTo>
                  <a:cubicBezTo>
                    <a:pt x="8352" y="1731"/>
                    <a:pt x="8352" y="1731"/>
                    <a:pt x="8352" y="1731"/>
                  </a:cubicBezTo>
                  <a:cubicBezTo>
                    <a:pt x="8352" y="1731"/>
                    <a:pt x="8352" y="1731"/>
                    <a:pt x="8352" y="1731"/>
                  </a:cubicBezTo>
                  <a:cubicBezTo>
                    <a:pt x="8357" y="1738"/>
                    <a:pt x="8363" y="1746"/>
                    <a:pt x="8369" y="1753"/>
                  </a:cubicBezTo>
                  <a:cubicBezTo>
                    <a:pt x="8391" y="1735"/>
                    <a:pt x="8391" y="1735"/>
                    <a:pt x="8391" y="1735"/>
                  </a:cubicBezTo>
                  <a:cubicBezTo>
                    <a:pt x="8385" y="1728"/>
                    <a:pt x="8379" y="1721"/>
                    <a:pt x="8373" y="1713"/>
                  </a:cubicBezTo>
                  <a:moveTo>
                    <a:pt x="1178" y="1607"/>
                  </a:moveTo>
                  <a:cubicBezTo>
                    <a:pt x="1171" y="1615"/>
                    <a:pt x="1165" y="1622"/>
                    <a:pt x="1159" y="1629"/>
                  </a:cubicBezTo>
                  <a:cubicBezTo>
                    <a:pt x="1180" y="1647"/>
                    <a:pt x="1180" y="1647"/>
                    <a:pt x="1180" y="1647"/>
                  </a:cubicBezTo>
                  <a:cubicBezTo>
                    <a:pt x="1186" y="1640"/>
                    <a:pt x="1192" y="1633"/>
                    <a:pt x="1199" y="1626"/>
                  </a:cubicBezTo>
                  <a:cubicBezTo>
                    <a:pt x="1178" y="1607"/>
                    <a:pt x="1178" y="1607"/>
                    <a:pt x="1178" y="1607"/>
                  </a:cubicBezTo>
                  <a:moveTo>
                    <a:pt x="8277" y="1601"/>
                  </a:moveTo>
                  <a:cubicBezTo>
                    <a:pt x="8256" y="1619"/>
                    <a:pt x="8256" y="1619"/>
                    <a:pt x="8256" y="1619"/>
                  </a:cubicBezTo>
                  <a:cubicBezTo>
                    <a:pt x="8256" y="1619"/>
                    <a:pt x="8256" y="1619"/>
                    <a:pt x="8256" y="1619"/>
                  </a:cubicBezTo>
                  <a:cubicBezTo>
                    <a:pt x="8262" y="1626"/>
                    <a:pt x="8268" y="1633"/>
                    <a:pt x="8274" y="1640"/>
                  </a:cubicBezTo>
                  <a:cubicBezTo>
                    <a:pt x="8295" y="1622"/>
                    <a:pt x="8295" y="1622"/>
                    <a:pt x="8295" y="1622"/>
                  </a:cubicBezTo>
                  <a:cubicBezTo>
                    <a:pt x="8289" y="1615"/>
                    <a:pt x="8283" y="1608"/>
                    <a:pt x="8277" y="1601"/>
                  </a:cubicBezTo>
                  <a:moveTo>
                    <a:pt x="1277" y="1498"/>
                  </a:moveTo>
                  <a:cubicBezTo>
                    <a:pt x="1271" y="1504"/>
                    <a:pt x="1265" y="1511"/>
                    <a:pt x="1258" y="1518"/>
                  </a:cubicBezTo>
                  <a:cubicBezTo>
                    <a:pt x="1279" y="1537"/>
                    <a:pt x="1279" y="1537"/>
                    <a:pt x="1279" y="1537"/>
                  </a:cubicBezTo>
                  <a:cubicBezTo>
                    <a:pt x="1285" y="1530"/>
                    <a:pt x="1291" y="1524"/>
                    <a:pt x="1298" y="1517"/>
                  </a:cubicBezTo>
                  <a:cubicBezTo>
                    <a:pt x="1277" y="1498"/>
                    <a:pt x="1277" y="1498"/>
                    <a:pt x="1277" y="1498"/>
                  </a:cubicBezTo>
                  <a:moveTo>
                    <a:pt x="8177" y="1491"/>
                  </a:moveTo>
                  <a:cubicBezTo>
                    <a:pt x="8156" y="1510"/>
                    <a:pt x="8156" y="1510"/>
                    <a:pt x="8156" y="1510"/>
                  </a:cubicBezTo>
                  <a:cubicBezTo>
                    <a:pt x="8163" y="1517"/>
                    <a:pt x="8169" y="1524"/>
                    <a:pt x="8175" y="1531"/>
                  </a:cubicBezTo>
                  <a:cubicBezTo>
                    <a:pt x="8196" y="1512"/>
                    <a:pt x="8196" y="1512"/>
                    <a:pt x="8196" y="1512"/>
                  </a:cubicBezTo>
                  <a:cubicBezTo>
                    <a:pt x="8190" y="1505"/>
                    <a:pt x="8183" y="1498"/>
                    <a:pt x="8177" y="1491"/>
                  </a:cubicBezTo>
                  <a:moveTo>
                    <a:pt x="1380" y="1391"/>
                  </a:moveTo>
                  <a:cubicBezTo>
                    <a:pt x="1374" y="1397"/>
                    <a:pt x="1367" y="1404"/>
                    <a:pt x="1361" y="1411"/>
                  </a:cubicBezTo>
                  <a:cubicBezTo>
                    <a:pt x="1381" y="1430"/>
                    <a:pt x="1381" y="1430"/>
                    <a:pt x="1381" y="1430"/>
                  </a:cubicBezTo>
                  <a:cubicBezTo>
                    <a:pt x="1381" y="1430"/>
                    <a:pt x="1381" y="1430"/>
                    <a:pt x="1381" y="1430"/>
                  </a:cubicBezTo>
                  <a:cubicBezTo>
                    <a:pt x="1387" y="1424"/>
                    <a:pt x="1394" y="1417"/>
                    <a:pt x="1400" y="1411"/>
                  </a:cubicBezTo>
                  <a:cubicBezTo>
                    <a:pt x="1380" y="1391"/>
                    <a:pt x="1380" y="1391"/>
                    <a:pt x="1380" y="1391"/>
                  </a:cubicBezTo>
                  <a:moveTo>
                    <a:pt x="8073" y="1385"/>
                  </a:moveTo>
                  <a:cubicBezTo>
                    <a:pt x="8054" y="1404"/>
                    <a:pt x="8054" y="1404"/>
                    <a:pt x="8054" y="1404"/>
                  </a:cubicBezTo>
                  <a:cubicBezTo>
                    <a:pt x="8060" y="1411"/>
                    <a:pt x="8067" y="1418"/>
                    <a:pt x="8073" y="1424"/>
                  </a:cubicBezTo>
                  <a:cubicBezTo>
                    <a:pt x="8093" y="1405"/>
                    <a:pt x="8093" y="1405"/>
                    <a:pt x="8093" y="1405"/>
                  </a:cubicBezTo>
                  <a:cubicBezTo>
                    <a:pt x="8087" y="1398"/>
                    <a:pt x="8080" y="1391"/>
                    <a:pt x="8073" y="1385"/>
                  </a:cubicBezTo>
                  <a:moveTo>
                    <a:pt x="1486" y="1327"/>
                  </a:moveTo>
                  <a:cubicBezTo>
                    <a:pt x="1486" y="1327"/>
                    <a:pt x="1486" y="1327"/>
                    <a:pt x="1486" y="1327"/>
                  </a:cubicBezTo>
                  <a:cubicBezTo>
                    <a:pt x="1486" y="1327"/>
                    <a:pt x="1486" y="1327"/>
                    <a:pt x="1486" y="1327"/>
                  </a:cubicBezTo>
                  <a:cubicBezTo>
                    <a:pt x="1486" y="1327"/>
                    <a:pt x="1486" y="1327"/>
                    <a:pt x="1486" y="1327"/>
                  </a:cubicBezTo>
                  <a:moveTo>
                    <a:pt x="1487" y="1287"/>
                  </a:moveTo>
                  <a:cubicBezTo>
                    <a:pt x="1480" y="1294"/>
                    <a:pt x="1473" y="1300"/>
                    <a:pt x="1466" y="1307"/>
                  </a:cubicBezTo>
                  <a:cubicBezTo>
                    <a:pt x="1486" y="1327"/>
                    <a:pt x="1486" y="1327"/>
                    <a:pt x="1486" y="1327"/>
                  </a:cubicBezTo>
                  <a:cubicBezTo>
                    <a:pt x="1492" y="1321"/>
                    <a:pt x="1499" y="1314"/>
                    <a:pt x="1506" y="1308"/>
                  </a:cubicBezTo>
                  <a:cubicBezTo>
                    <a:pt x="1487" y="1287"/>
                    <a:pt x="1487" y="1287"/>
                    <a:pt x="1487" y="1287"/>
                  </a:cubicBezTo>
                  <a:moveTo>
                    <a:pt x="7967" y="1281"/>
                  </a:moveTo>
                  <a:cubicBezTo>
                    <a:pt x="7948" y="1302"/>
                    <a:pt x="7948" y="1302"/>
                    <a:pt x="7948" y="1302"/>
                  </a:cubicBezTo>
                  <a:cubicBezTo>
                    <a:pt x="7948" y="1302"/>
                    <a:pt x="7948" y="1302"/>
                    <a:pt x="7948" y="1302"/>
                  </a:cubicBezTo>
                  <a:cubicBezTo>
                    <a:pt x="7955" y="1308"/>
                    <a:pt x="7961" y="1315"/>
                    <a:pt x="7968" y="1321"/>
                  </a:cubicBezTo>
                  <a:cubicBezTo>
                    <a:pt x="7987" y="1301"/>
                    <a:pt x="7987" y="1301"/>
                    <a:pt x="7987" y="1301"/>
                  </a:cubicBezTo>
                  <a:cubicBezTo>
                    <a:pt x="7981" y="1294"/>
                    <a:pt x="7974" y="1288"/>
                    <a:pt x="7967" y="1281"/>
                  </a:cubicBezTo>
                  <a:moveTo>
                    <a:pt x="1596" y="1187"/>
                  </a:moveTo>
                  <a:cubicBezTo>
                    <a:pt x="1589" y="1194"/>
                    <a:pt x="1582" y="1200"/>
                    <a:pt x="1575" y="1206"/>
                  </a:cubicBezTo>
                  <a:cubicBezTo>
                    <a:pt x="1594" y="1227"/>
                    <a:pt x="1594" y="1227"/>
                    <a:pt x="1594" y="1227"/>
                  </a:cubicBezTo>
                  <a:cubicBezTo>
                    <a:pt x="1601" y="1221"/>
                    <a:pt x="1608" y="1214"/>
                    <a:pt x="1615" y="1208"/>
                  </a:cubicBezTo>
                  <a:cubicBezTo>
                    <a:pt x="1596" y="1187"/>
                    <a:pt x="1596" y="1187"/>
                    <a:pt x="1596" y="1187"/>
                  </a:cubicBezTo>
                  <a:moveTo>
                    <a:pt x="7857" y="1181"/>
                  </a:moveTo>
                  <a:cubicBezTo>
                    <a:pt x="7839" y="1202"/>
                    <a:pt x="7839" y="1202"/>
                    <a:pt x="7839" y="1202"/>
                  </a:cubicBezTo>
                  <a:cubicBezTo>
                    <a:pt x="7846" y="1209"/>
                    <a:pt x="7853" y="1215"/>
                    <a:pt x="7860" y="1221"/>
                  </a:cubicBezTo>
                  <a:cubicBezTo>
                    <a:pt x="7878" y="1200"/>
                    <a:pt x="7878" y="1200"/>
                    <a:pt x="7878" y="1200"/>
                  </a:cubicBezTo>
                  <a:cubicBezTo>
                    <a:pt x="7871" y="1194"/>
                    <a:pt x="7864" y="1188"/>
                    <a:pt x="7857" y="1181"/>
                  </a:cubicBezTo>
                  <a:moveTo>
                    <a:pt x="1709" y="1091"/>
                  </a:moveTo>
                  <a:cubicBezTo>
                    <a:pt x="1702" y="1097"/>
                    <a:pt x="1694" y="1103"/>
                    <a:pt x="1687" y="1109"/>
                  </a:cubicBezTo>
                  <a:cubicBezTo>
                    <a:pt x="1705" y="1130"/>
                    <a:pt x="1705" y="1130"/>
                    <a:pt x="1705" y="1130"/>
                  </a:cubicBezTo>
                  <a:cubicBezTo>
                    <a:pt x="1712" y="1124"/>
                    <a:pt x="1720" y="1118"/>
                    <a:pt x="1727" y="1112"/>
                  </a:cubicBezTo>
                  <a:cubicBezTo>
                    <a:pt x="1709" y="1091"/>
                    <a:pt x="1709" y="1091"/>
                    <a:pt x="1709" y="1091"/>
                  </a:cubicBezTo>
                  <a:moveTo>
                    <a:pt x="7744" y="1085"/>
                  </a:moveTo>
                  <a:cubicBezTo>
                    <a:pt x="7726" y="1107"/>
                    <a:pt x="7726" y="1107"/>
                    <a:pt x="7726" y="1107"/>
                  </a:cubicBezTo>
                  <a:cubicBezTo>
                    <a:pt x="7734" y="1113"/>
                    <a:pt x="7741" y="1118"/>
                    <a:pt x="7748" y="1124"/>
                  </a:cubicBezTo>
                  <a:cubicBezTo>
                    <a:pt x="7766" y="1103"/>
                    <a:pt x="7766" y="1103"/>
                    <a:pt x="7766" y="1103"/>
                  </a:cubicBezTo>
                  <a:cubicBezTo>
                    <a:pt x="7759" y="1097"/>
                    <a:pt x="7752" y="1091"/>
                    <a:pt x="7744" y="1085"/>
                  </a:cubicBezTo>
                  <a:moveTo>
                    <a:pt x="1824" y="998"/>
                  </a:moveTo>
                  <a:cubicBezTo>
                    <a:pt x="1817" y="1004"/>
                    <a:pt x="1810" y="1009"/>
                    <a:pt x="1802" y="1015"/>
                  </a:cubicBezTo>
                  <a:cubicBezTo>
                    <a:pt x="1820" y="1037"/>
                    <a:pt x="1820" y="1037"/>
                    <a:pt x="1820" y="1037"/>
                  </a:cubicBezTo>
                  <a:cubicBezTo>
                    <a:pt x="1827" y="1031"/>
                    <a:pt x="1834" y="1026"/>
                    <a:pt x="1842" y="1020"/>
                  </a:cubicBezTo>
                  <a:cubicBezTo>
                    <a:pt x="1824" y="998"/>
                    <a:pt x="1824" y="998"/>
                    <a:pt x="1824" y="998"/>
                  </a:cubicBezTo>
                  <a:moveTo>
                    <a:pt x="7628" y="992"/>
                  </a:moveTo>
                  <a:cubicBezTo>
                    <a:pt x="7611" y="1014"/>
                    <a:pt x="7611" y="1014"/>
                    <a:pt x="7611" y="1014"/>
                  </a:cubicBezTo>
                  <a:cubicBezTo>
                    <a:pt x="7611" y="1014"/>
                    <a:pt x="7611" y="1014"/>
                    <a:pt x="7611" y="1014"/>
                  </a:cubicBezTo>
                  <a:cubicBezTo>
                    <a:pt x="7619" y="1020"/>
                    <a:pt x="7626" y="1026"/>
                    <a:pt x="7633" y="1031"/>
                  </a:cubicBezTo>
                  <a:cubicBezTo>
                    <a:pt x="7651" y="1009"/>
                    <a:pt x="7651" y="1009"/>
                    <a:pt x="7651" y="1009"/>
                  </a:cubicBezTo>
                  <a:cubicBezTo>
                    <a:pt x="7643" y="1004"/>
                    <a:pt x="7636" y="998"/>
                    <a:pt x="7628" y="992"/>
                  </a:cubicBezTo>
                  <a:moveTo>
                    <a:pt x="1943" y="909"/>
                  </a:moveTo>
                  <a:cubicBezTo>
                    <a:pt x="1935" y="914"/>
                    <a:pt x="1928" y="920"/>
                    <a:pt x="1920" y="925"/>
                  </a:cubicBezTo>
                  <a:cubicBezTo>
                    <a:pt x="1937" y="948"/>
                    <a:pt x="1937" y="948"/>
                    <a:pt x="1937" y="948"/>
                  </a:cubicBezTo>
                  <a:cubicBezTo>
                    <a:pt x="1944" y="942"/>
                    <a:pt x="1952" y="937"/>
                    <a:pt x="1959" y="931"/>
                  </a:cubicBezTo>
                  <a:cubicBezTo>
                    <a:pt x="1943" y="909"/>
                    <a:pt x="1943" y="909"/>
                    <a:pt x="1943" y="909"/>
                  </a:cubicBezTo>
                  <a:moveTo>
                    <a:pt x="7510" y="903"/>
                  </a:moveTo>
                  <a:cubicBezTo>
                    <a:pt x="7493" y="925"/>
                    <a:pt x="7493" y="925"/>
                    <a:pt x="7493" y="925"/>
                  </a:cubicBezTo>
                  <a:cubicBezTo>
                    <a:pt x="7501" y="931"/>
                    <a:pt x="7508" y="936"/>
                    <a:pt x="7516" y="942"/>
                  </a:cubicBezTo>
                  <a:cubicBezTo>
                    <a:pt x="7532" y="919"/>
                    <a:pt x="7532" y="919"/>
                    <a:pt x="7532" y="919"/>
                  </a:cubicBezTo>
                  <a:cubicBezTo>
                    <a:pt x="7525" y="914"/>
                    <a:pt x="7517" y="908"/>
                    <a:pt x="7510" y="903"/>
                  </a:cubicBezTo>
                  <a:moveTo>
                    <a:pt x="2064" y="823"/>
                  </a:moveTo>
                  <a:cubicBezTo>
                    <a:pt x="2056" y="828"/>
                    <a:pt x="2048" y="834"/>
                    <a:pt x="2041" y="839"/>
                  </a:cubicBezTo>
                  <a:cubicBezTo>
                    <a:pt x="2056" y="862"/>
                    <a:pt x="2056" y="862"/>
                    <a:pt x="2056" y="862"/>
                  </a:cubicBezTo>
                  <a:cubicBezTo>
                    <a:pt x="2064" y="857"/>
                    <a:pt x="2072" y="851"/>
                    <a:pt x="2079" y="846"/>
                  </a:cubicBezTo>
                  <a:cubicBezTo>
                    <a:pt x="2064" y="823"/>
                    <a:pt x="2064" y="823"/>
                    <a:pt x="2064" y="823"/>
                  </a:cubicBezTo>
                  <a:moveTo>
                    <a:pt x="7388" y="817"/>
                  </a:moveTo>
                  <a:cubicBezTo>
                    <a:pt x="7372" y="840"/>
                    <a:pt x="7372" y="840"/>
                    <a:pt x="7372" y="840"/>
                  </a:cubicBezTo>
                  <a:cubicBezTo>
                    <a:pt x="7380" y="846"/>
                    <a:pt x="7388" y="851"/>
                    <a:pt x="7396" y="856"/>
                  </a:cubicBezTo>
                  <a:cubicBezTo>
                    <a:pt x="7411" y="833"/>
                    <a:pt x="7411" y="833"/>
                    <a:pt x="7411" y="833"/>
                  </a:cubicBezTo>
                  <a:cubicBezTo>
                    <a:pt x="7404" y="828"/>
                    <a:pt x="7396" y="823"/>
                    <a:pt x="7388" y="817"/>
                  </a:cubicBezTo>
                  <a:moveTo>
                    <a:pt x="7249" y="759"/>
                  </a:moveTo>
                  <a:cubicBezTo>
                    <a:pt x="7249" y="759"/>
                    <a:pt x="7249" y="759"/>
                    <a:pt x="7249" y="759"/>
                  </a:cubicBezTo>
                  <a:cubicBezTo>
                    <a:pt x="7249" y="759"/>
                    <a:pt x="7249" y="759"/>
                    <a:pt x="7249" y="759"/>
                  </a:cubicBezTo>
                  <a:moveTo>
                    <a:pt x="2187" y="741"/>
                  </a:moveTo>
                  <a:cubicBezTo>
                    <a:pt x="2179" y="746"/>
                    <a:pt x="2171" y="751"/>
                    <a:pt x="2164" y="756"/>
                  </a:cubicBezTo>
                  <a:cubicBezTo>
                    <a:pt x="2179" y="780"/>
                    <a:pt x="2179" y="780"/>
                    <a:pt x="2179" y="780"/>
                  </a:cubicBezTo>
                  <a:cubicBezTo>
                    <a:pt x="2187" y="775"/>
                    <a:pt x="2194" y="770"/>
                    <a:pt x="2202" y="765"/>
                  </a:cubicBezTo>
                  <a:cubicBezTo>
                    <a:pt x="2187" y="741"/>
                    <a:pt x="2187" y="741"/>
                    <a:pt x="2187" y="741"/>
                  </a:cubicBezTo>
                  <a:moveTo>
                    <a:pt x="7264" y="736"/>
                  </a:moveTo>
                  <a:cubicBezTo>
                    <a:pt x="7249" y="759"/>
                    <a:pt x="7249" y="759"/>
                    <a:pt x="7249" y="759"/>
                  </a:cubicBezTo>
                  <a:cubicBezTo>
                    <a:pt x="7257" y="764"/>
                    <a:pt x="7265" y="769"/>
                    <a:pt x="7273" y="774"/>
                  </a:cubicBezTo>
                  <a:cubicBezTo>
                    <a:pt x="7288" y="751"/>
                    <a:pt x="7288" y="751"/>
                    <a:pt x="7288" y="751"/>
                  </a:cubicBezTo>
                  <a:cubicBezTo>
                    <a:pt x="7280" y="746"/>
                    <a:pt x="7272" y="741"/>
                    <a:pt x="7264" y="736"/>
                  </a:cubicBezTo>
                  <a:moveTo>
                    <a:pt x="2304" y="702"/>
                  </a:moveTo>
                  <a:cubicBezTo>
                    <a:pt x="2304" y="702"/>
                    <a:pt x="2304" y="702"/>
                    <a:pt x="2304" y="702"/>
                  </a:cubicBezTo>
                  <a:cubicBezTo>
                    <a:pt x="2304" y="702"/>
                    <a:pt x="2304" y="702"/>
                    <a:pt x="2304" y="702"/>
                  </a:cubicBezTo>
                  <a:moveTo>
                    <a:pt x="7123" y="682"/>
                  </a:moveTo>
                  <a:cubicBezTo>
                    <a:pt x="7123" y="682"/>
                    <a:pt x="7123" y="682"/>
                    <a:pt x="7123" y="682"/>
                  </a:cubicBezTo>
                  <a:cubicBezTo>
                    <a:pt x="7123" y="682"/>
                    <a:pt x="7123" y="682"/>
                    <a:pt x="7123" y="682"/>
                  </a:cubicBezTo>
                  <a:cubicBezTo>
                    <a:pt x="7123" y="682"/>
                    <a:pt x="7123" y="682"/>
                    <a:pt x="7123" y="682"/>
                  </a:cubicBezTo>
                  <a:moveTo>
                    <a:pt x="2313" y="663"/>
                  </a:moveTo>
                  <a:cubicBezTo>
                    <a:pt x="2305" y="668"/>
                    <a:pt x="2297" y="673"/>
                    <a:pt x="2289" y="678"/>
                  </a:cubicBezTo>
                  <a:cubicBezTo>
                    <a:pt x="2304" y="702"/>
                    <a:pt x="2304" y="702"/>
                    <a:pt x="2304" y="702"/>
                  </a:cubicBezTo>
                  <a:cubicBezTo>
                    <a:pt x="2312" y="697"/>
                    <a:pt x="2320" y="692"/>
                    <a:pt x="2328" y="688"/>
                  </a:cubicBezTo>
                  <a:cubicBezTo>
                    <a:pt x="2313" y="663"/>
                    <a:pt x="2313" y="663"/>
                    <a:pt x="2313" y="663"/>
                  </a:cubicBezTo>
                  <a:moveTo>
                    <a:pt x="7137" y="658"/>
                  </a:moveTo>
                  <a:cubicBezTo>
                    <a:pt x="7123" y="682"/>
                    <a:pt x="7123" y="682"/>
                    <a:pt x="7123" y="682"/>
                  </a:cubicBezTo>
                  <a:cubicBezTo>
                    <a:pt x="7131" y="687"/>
                    <a:pt x="7139" y="691"/>
                    <a:pt x="7147" y="696"/>
                  </a:cubicBezTo>
                  <a:cubicBezTo>
                    <a:pt x="7162" y="672"/>
                    <a:pt x="7162" y="672"/>
                    <a:pt x="7162" y="672"/>
                  </a:cubicBezTo>
                  <a:cubicBezTo>
                    <a:pt x="7154" y="667"/>
                    <a:pt x="7146" y="663"/>
                    <a:pt x="7137" y="658"/>
                  </a:cubicBezTo>
                  <a:moveTo>
                    <a:pt x="2431" y="628"/>
                  </a:moveTo>
                  <a:cubicBezTo>
                    <a:pt x="2431" y="628"/>
                    <a:pt x="2431" y="628"/>
                    <a:pt x="2431" y="628"/>
                  </a:cubicBezTo>
                  <a:cubicBezTo>
                    <a:pt x="2431" y="628"/>
                    <a:pt x="2431" y="628"/>
                    <a:pt x="2431" y="628"/>
                  </a:cubicBezTo>
                  <a:moveTo>
                    <a:pt x="2442" y="590"/>
                  </a:moveTo>
                  <a:cubicBezTo>
                    <a:pt x="2433" y="594"/>
                    <a:pt x="2425" y="599"/>
                    <a:pt x="2417" y="603"/>
                  </a:cubicBezTo>
                  <a:cubicBezTo>
                    <a:pt x="2431" y="628"/>
                    <a:pt x="2431" y="628"/>
                    <a:pt x="2431" y="628"/>
                  </a:cubicBezTo>
                  <a:cubicBezTo>
                    <a:pt x="2439" y="623"/>
                    <a:pt x="2447" y="619"/>
                    <a:pt x="2455" y="614"/>
                  </a:cubicBezTo>
                  <a:cubicBezTo>
                    <a:pt x="2442" y="590"/>
                    <a:pt x="2442" y="590"/>
                    <a:pt x="2442" y="590"/>
                  </a:cubicBezTo>
                  <a:moveTo>
                    <a:pt x="7008" y="584"/>
                  </a:moveTo>
                  <a:cubicBezTo>
                    <a:pt x="6995" y="609"/>
                    <a:pt x="6995" y="609"/>
                    <a:pt x="6995" y="609"/>
                  </a:cubicBezTo>
                  <a:cubicBezTo>
                    <a:pt x="6995" y="609"/>
                    <a:pt x="6995" y="609"/>
                    <a:pt x="6995" y="609"/>
                  </a:cubicBezTo>
                  <a:cubicBezTo>
                    <a:pt x="7003" y="613"/>
                    <a:pt x="7011" y="618"/>
                    <a:pt x="7019" y="622"/>
                  </a:cubicBezTo>
                  <a:cubicBezTo>
                    <a:pt x="7033" y="598"/>
                    <a:pt x="7033" y="598"/>
                    <a:pt x="7033" y="598"/>
                  </a:cubicBezTo>
                  <a:cubicBezTo>
                    <a:pt x="7025" y="593"/>
                    <a:pt x="7017" y="589"/>
                    <a:pt x="7008" y="584"/>
                  </a:cubicBezTo>
                  <a:moveTo>
                    <a:pt x="2572" y="520"/>
                  </a:moveTo>
                  <a:cubicBezTo>
                    <a:pt x="2564" y="524"/>
                    <a:pt x="2556" y="529"/>
                    <a:pt x="2547" y="533"/>
                  </a:cubicBezTo>
                  <a:cubicBezTo>
                    <a:pt x="2560" y="558"/>
                    <a:pt x="2560" y="558"/>
                    <a:pt x="2560" y="558"/>
                  </a:cubicBezTo>
                  <a:cubicBezTo>
                    <a:pt x="2569" y="553"/>
                    <a:pt x="2577" y="549"/>
                    <a:pt x="2585" y="545"/>
                  </a:cubicBezTo>
                  <a:cubicBezTo>
                    <a:pt x="2572" y="520"/>
                    <a:pt x="2572" y="520"/>
                    <a:pt x="2572" y="520"/>
                  </a:cubicBezTo>
                  <a:moveTo>
                    <a:pt x="6877" y="514"/>
                  </a:moveTo>
                  <a:cubicBezTo>
                    <a:pt x="6864" y="539"/>
                    <a:pt x="6864" y="539"/>
                    <a:pt x="6864" y="539"/>
                  </a:cubicBezTo>
                  <a:cubicBezTo>
                    <a:pt x="6873" y="544"/>
                    <a:pt x="6881" y="548"/>
                    <a:pt x="6889" y="552"/>
                  </a:cubicBezTo>
                  <a:cubicBezTo>
                    <a:pt x="6902" y="527"/>
                    <a:pt x="6902" y="527"/>
                    <a:pt x="6902" y="527"/>
                  </a:cubicBezTo>
                  <a:cubicBezTo>
                    <a:pt x="6894" y="523"/>
                    <a:pt x="6885" y="519"/>
                    <a:pt x="6877" y="514"/>
                  </a:cubicBezTo>
                  <a:moveTo>
                    <a:pt x="2692" y="492"/>
                  </a:moveTo>
                  <a:cubicBezTo>
                    <a:pt x="2692" y="492"/>
                    <a:pt x="2692" y="492"/>
                    <a:pt x="2692" y="492"/>
                  </a:cubicBezTo>
                  <a:cubicBezTo>
                    <a:pt x="2692" y="492"/>
                    <a:pt x="2692" y="492"/>
                    <a:pt x="2692" y="492"/>
                  </a:cubicBezTo>
                  <a:moveTo>
                    <a:pt x="2705" y="454"/>
                  </a:moveTo>
                  <a:cubicBezTo>
                    <a:pt x="2696" y="458"/>
                    <a:pt x="2688" y="462"/>
                    <a:pt x="2680" y="467"/>
                  </a:cubicBezTo>
                  <a:cubicBezTo>
                    <a:pt x="2692" y="492"/>
                    <a:pt x="2692" y="492"/>
                    <a:pt x="2692" y="492"/>
                  </a:cubicBezTo>
                  <a:cubicBezTo>
                    <a:pt x="2700" y="488"/>
                    <a:pt x="2708" y="484"/>
                    <a:pt x="2717" y="480"/>
                  </a:cubicBezTo>
                  <a:cubicBezTo>
                    <a:pt x="2705" y="454"/>
                    <a:pt x="2705" y="454"/>
                    <a:pt x="2705" y="454"/>
                  </a:cubicBezTo>
                  <a:moveTo>
                    <a:pt x="6743" y="449"/>
                  </a:moveTo>
                  <a:cubicBezTo>
                    <a:pt x="6732" y="474"/>
                    <a:pt x="6732" y="474"/>
                    <a:pt x="6732" y="474"/>
                  </a:cubicBezTo>
                  <a:cubicBezTo>
                    <a:pt x="6732" y="474"/>
                    <a:pt x="6732" y="474"/>
                    <a:pt x="6732" y="474"/>
                  </a:cubicBezTo>
                  <a:cubicBezTo>
                    <a:pt x="6740" y="478"/>
                    <a:pt x="6748" y="482"/>
                    <a:pt x="6757" y="486"/>
                  </a:cubicBezTo>
                  <a:cubicBezTo>
                    <a:pt x="6769" y="461"/>
                    <a:pt x="6769" y="461"/>
                    <a:pt x="6769" y="461"/>
                  </a:cubicBezTo>
                  <a:cubicBezTo>
                    <a:pt x="6760" y="457"/>
                    <a:pt x="6752" y="453"/>
                    <a:pt x="6743" y="449"/>
                  </a:cubicBezTo>
                  <a:moveTo>
                    <a:pt x="2839" y="393"/>
                  </a:moveTo>
                  <a:cubicBezTo>
                    <a:pt x="2831" y="397"/>
                    <a:pt x="2822" y="401"/>
                    <a:pt x="2814" y="404"/>
                  </a:cubicBezTo>
                  <a:cubicBezTo>
                    <a:pt x="2825" y="430"/>
                    <a:pt x="2825" y="430"/>
                    <a:pt x="2825" y="430"/>
                  </a:cubicBezTo>
                  <a:cubicBezTo>
                    <a:pt x="2834" y="426"/>
                    <a:pt x="2842" y="423"/>
                    <a:pt x="2851" y="419"/>
                  </a:cubicBezTo>
                  <a:cubicBezTo>
                    <a:pt x="2839" y="393"/>
                    <a:pt x="2839" y="393"/>
                    <a:pt x="2839" y="393"/>
                  </a:cubicBezTo>
                  <a:moveTo>
                    <a:pt x="6608" y="388"/>
                  </a:moveTo>
                  <a:cubicBezTo>
                    <a:pt x="6597" y="413"/>
                    <a:pt x="6597" y="413"/>
                    <a:pt x="6597" y="413"/>
                  </a:cubicBezTo>
                  <a:cubicBezTo>
                    <a:pt x="6605" y="417"/>
                    <a:pt x="6614" y="421"/>
                    <a:pt x="6622" y="424"/>
                  </a:cubicBezTo>
                  <a:cubicBezTo>
                    <a:pt x="6634" y="399"/>
                    <a:pt x="6634" y="399"/>
                    <a:pt x="6634" y="399"/>
                  </a:cubicBezTo>
                  <a:cubicBezTo>
                    <a:pt x="6625" y="395"/>
                    <a:pt x="6617" y="391"/>
                    <a:pt x="6608" y="388"/>
                  </a:cubicBezTo>
                  <a:moveTo>
                    <a:pt x="2976" y="336"/>
                  </a:moveTo>
                  <a:cubicBezTo>
                    <a:pt x="2967" y="340"/>
                    <a:pt x="2959" y="343"/>
                    <a:pt x="2950" y="347"/>
                  </a:cubicBezTo>
                  <a:cubicBezTo>
                    <a:pt x="2961" y="372"/>
                    <a:pt x="2961" y="372"/>
                    <a:pt x="2961" y="372"/>
                  </a:cubicBezTo>
                  <a:cubicBezTo>
                    <a:pt x="2969" y="369"/>
                    <a:pt x="2978" y="366"/>
                    <a:pt x="2986" y="362"/>
                  </a:cubicBezTo>
                  <a:cubicBezTo>
                    <a:pt x="2976" y="336"/>
                    <a:pt x="2976" y="336"/>
                    <a:pt x="2976" y="336"/>
                  </a:cubicBezTo>
                  <a:moveTo>
                    <a:pt x="6470" y="331"/>
                  </a:moveTo>
                  <a:cubicBezTo>
                    <a:pt x="6460" y="357"/>
                    <a:pt x="6460" y="357"/>
                    <a:pt x="6460" y="357"/>
                  </a:cubicBezTo>
                  <a:cubicBezTo>
                    <a:pt x="6469" y="360"/>
                    <a:pt x="6477" y="364"/>
                    <a:pt x="6486" y="367"/>
                  </a:cubicBezTo>
                  <a:cubicBezTo>
                    <a:pt x="6497" y="341"/>
                    <a:pt x="6497" y="341"/>
                    <a:pt x="6497" y="341"/>
                  </a:cubicBezTo>
                  <a:cubicBezTo>
                    <a:pt x="6488" y="338"/>
                    <a:pt x="6479" y="334"/>
                    <a:pt x="6470" y="331"/>
                  </a:cubicBezTo>
                  <a:moveTo>
                    <a:pt x="3115" y="283"/>
                  </a:moveTo>
                  <a:cubicBezTo>
                    <a:pt x="3106" y="286"/>
                    <a:pt x="3097" y="290"/>
                    <a:pt x="3088" y="293"/>
                  </a:cubicBezTo>
                  <a:cubicBezTo>
                    <a:pt x="3098" y="319"/>
                    <a:pt x="3098" y="319"/>
                    <a:pt x="3098" y="319"/>
                  </a:cubicBezTo>
                  <a:cubicBezTo>
                    <a:pt x="3107" y="316"/>
                    <a:pt x="3116" y="313"/>
                    <a:pt x="3124" y="309"/>
                  </a:cubicBezTo>
                  <a:cubicBezTo>
                    <a:pt x="3115" y="283"/>
                    <a:pt x="3115" y="283"/>
                    <a:pt x="3115" y="283"/>
                  </a:cubicBezTo>
                  <a:moveTo>
                    <a:pt x="6331" y="278"/>
                  </a:moveTo>
                  <a:cubicBezTo>
                    <a:pt x="6322" y="304"/>
                    <a:pt x="6322" y="304"/>
                    <a:pt x="6322" y="304"/>
                  </a:cubicBezTo>
                  <a:cubicBezTo>
                    <a:pt x="6330" y="308"/>
                    <a:pt x="6339" y="311"/>
                    <a:pt x="6348" y="314"/>
                  </a:cubicBezTo>
                  <a:cubicBezTo>
                    <a:pt x="6358" y="288"/>
                    <a:pt x="6358" y="288"/>
                    <a:pt x="6358" y="288"/>
                  </a:cubicBezTo>
                  <a:cubicBezTo>
                    <a:pt x="6349" y="284"/>
                    <a:pt x="6340" y="281"/>
                    <a:pt x="6331" y="278"/>
                  </a:cubicBezTo>
                  <a:moveTo>
                    <a:pt x="3255" y="235"/>
                  </a:moveTo>
                  <a:cubicBezTo>
                    <a:pt x="3246" y="238"/>
                    <a:pt x="3237" y="241"/>
                    <a:pt x="3228" y="244"/>
                  </a:cubicBezTo>
                  <a:cubicBezTo>
                    <a:pt x="3237" y="270"/>
                    <a:pt x="3237" y="270"/>
                    <a:pt x="3237" y="270"/>
                  </a:cubicBezTo>
                  <a:cubicBezTo>
                    <a:pt x="3246" y="267"/>
                    <a:pt x="3255" y="264"/>
                    <a:pt x="3264" y="261"/>
                  </a:cubicBezTo>
                  <a:cubicBezTo>
                    <a:pt x="3255" y="235"/>
                    <a:pt x="3255" y="235"/>
                    <a:pt x="3255" y="235"/>
                  </a:cubicBezTo>
                  <a:moveTo>
                    <a:pt x="6190" y="230"/>
                  </a:moveTo>
                  <a:cubicBezTo>
                    <a:pt x="6182" y="256"/>
                    <a:pt x="6182" y="256"/>
                    <a:pt x="6182" y="256"/>
                  </a:cubicBezTo>
                  <a:cubicBezTo>
                    <a:pt x="6190" y="259"/>
                    <a:pt x="6199" y="262"/>
                    <a:pt x="6208" y="265"/>
                  </a:cubicBezTo>
                  <a:cubicBezTo>
                    <a:pt x="6217" y="239"/>
                    <a:pt x="6217" y="239"/>
                    <a:pt x="6217" y="239"/>
                  </a:cubicBezTo>
                  <a:cubicBezTo>
                    <a:pt x="6208" y="236"/>
                    <a:pt x="6199" y="233"/>
                    <a:pt x="6190" y="230"/>
                  </a:cubicBezTo>
                  <a:moveTo>
                    <a:pt x="3397" y="191"/>
                  </a:moveTo>
                  <a:cubicBezTo>
                    <a:pt x="3388" y="193"/>
                    <a:pt x="3379" y="196"/>
                    <a:pt x="3370" y="199"/>
                  </a:cubicBezTo>
                  <a:cubicBezTo>
                    <a:pt x="3378" y="225"/>
                    <a:pt x="3378" y="225"/>
                    <a:pt x="3378" y="225"/>
                  </a:cubicBezTo>
                  <a:cubicBezTo>
                    <a:pt x="3378" y="225"/>
                    <a:pt x="3378" y="225"/>
                    <a:pt x="3378" y="225"/>
                  </a:cubicBezTo>
                  <a:cubicBezTo>
                    <a:pt x="3387" y="223"/>
                    <a:pt x="3396" y="220"/>
                    <a:pt x="3405" y="218"/>
                  </a:cubicBezTo>
                  <a:cubicBezTo>
                    <a:pt x="3397" y="191"/>
                    <a:pt x="3397" y="191"/>
                    <a:pt x="3397" y="191"/>
                  </a:cubicBezTo>
                  <a:moveTo>
                    <a:pt x="6048" y="186"/>
                  </a:moveTo>
                  <a:cubicBezTo>
                    <a:pt x="6040" y="213"/>
                    <a:pt x="6040" y="213"/>
                    <a:pt x="6040" y="213"/>
                  </a:cubicBezTo>
                  <a:cubicBezTo>
                    <a:pt x="6049" y="216"/>
                    <a:pt x="6058" y="218"/>
                    <a:pt x="6067" y="221"/>
                  </a:cubicBezTo>
                  <a:cubicBezTo>
                    <a:pt x="6075" y="194"/>
                    <a:pt x="6075" y="194"/>
                    <a:pt x="6075" y="194"/>
                  </a:cubicBezTo>
                  <a:cubicBezTo>
                    <a:pt x="6066" y="191"/>
                    <a:pt x="6057" y="189"/>
                    <a:pt x="6048" y="186"/>
                  </a:cubicBezTo>
                  <a:moveTo>
                    <a:pt x="3520" y="185"/>
                  </a:moveTo>
                  <a:cubicBezTo>
                    <a:pt x="3520" y="185"/>
                    <a:pt x="3520" y="185"/>
                    <a:pt x="3520" y="185"/>
                  </a:cubicBezTo>
                  <a:cubicBezTo>
                    <a:pt x="3520" y="185"/>
                    <a:pt x="3520" y="185"/>
                    <a:pt x="3520" y="185"/>
                  </a:cubicBezTo>
                  <a:cubicBezTo>
                    <a:pt x="3520" y="185"/>
                    <a:pt x="3520" y="185"/>
                    <a:pt x="3520" y="185"/>
                  </a:cubicBezTo>
                  <a:moveTo>
                    <a:pt x="3540" y="151"/>
                  </a:moveTo>
                  <a:cubicBezTo>
                    <a:pt x="3531" y="154"/>
                    <a:pt x="3522" y="156"/>
                    <a:pt x="3513" y="158"/>
                  </a:cubicBezTo>
                  <a:cubicBezTo>
                    <a:pt x="3520" y="185"/>
                    <a:pt x="3520" y="185"/>
                    <a:pt x="3520" y="185"/>
                  </a:cubicBezTo>
                  <a:cubicBezTo>
                    <a:pt x="3529" y="183"/>
                    <a:pt x="3538" y="181"/>
                    <a:pt x="3547" y="178"/>
                  </a:cubicBezTo>
                  <a:cubicBezTo>
                    <a:pt x="3540" y="151"/>
                    <a:pt x="3540" y="151"/>
                    <a:pt x="3540" y="151"/>
                  </a:cubicBezTo>
                  <a:moveTo>
                    <a:pt x="5905" y="147"/>
                  </a:moveTo>
                  <a:cubicBezTo>
                    <a:pt x="5898" y="174"/>
                    <a:pt x="5898" y="174"/>
                    <a:pt x="5898" y="174"/>
                  </a:cubicBezTo>
                  <a:cubicBezTo>
                    <a:pt x="5898" y="174"/>
                    <a:pt x="5898" y="174"/>
                    <a:pt x="5898" y="174"/>
                  </a:cubicBezTo>
                  <a:cubicBezTo>
                    <a:pt x="5907" y="177"/>
                    <a:pt x="5916" y="179"/>
                    <a:pt x="5925" y="181"/>
                  </a:cubicBezTo>
                  <a:cubicBezTo>
                    <a:pt x="5932" y="154"/>
                    <a:pt x="5932" y="154"/>
                    <a:pt x="5932" y="154"/>
                  </a:cubicBezTo>
                  <a:cubicBezTo>
                    <a:pt x="5923" y="152"/>
                    <a:pt x="5914" y="150"/>
                    <a:pt x="5905" y="147"/>
                  </a:cubicBezTo>
                  <a:moveTo>
                    <a:pt x="3807" y="119"/>
                  </a:moveTo>
                  <a:cubicBezTo>
                    <a:pt x="3807" y="119"/>
                    <a:pt x="3807" y="119"/>
                    <a:pt x="3807" y="119"/>
                  </a:cubicBezTo>
                  <a:cubicBezTo>
                    <a:pt x="3807" y="119"/>
                    <a:pt x="3807" y="119"/>
                    <a:pt x="3807" y="119"/>
                  </a:cubicBezTo>
                  <a:moveTo>
                    <a:pt x="3684" y="116"/>
                  </a:moveTo>
                  <a:cubicBezTo>
                    <a:pt x="3675" y="118"/>
                    <a:pt x="3666" y="120"/>
                    <a:pt x="3657" y="122"/>
                  </a:cubicBezTo>
                  <a:cubicBezTo>
                    <a:pt x="3663" y="150"/>
                    <a:pt x="3663" y="150"/>
                    <a:pt x="3663" y="150"/>
                  </a:cubicBezTo>
                  <a:cubicBezTo>
                    <a:pt x="3663" y="150"/>
                    <a:pt x="3663" y="150"/>
                    <a:pt x="3663" y="150"/>
                  </a:cubicBezTo>
                  <a:cubicBezTo>
                    <a:pt x="3672" y="148"/>
                    <a:pt x="3681" y="146"/>
                    <a:pt x="3690" y="144"/>
                  </a:cubicBezTo>
                  <a:cubicBezTo>
                    <a:pt x="3684" y="116"/>
                    <a:pt x="3684" y="116"/>
                    <a:pt x="3684" y="116"/>
                  </a:cubicBezTo>
                  <a:moveTo>
                    <a:pt x="5761" y="113"/>
                  </a:moveTo>
                  <a:cubicBezTo>
                    <a:pt x="5755" y="140"/>
                    <a:pt x="5755" y="140"/>
                    <a:pt x="5755" y="140"/>
                  </a:cubicBezTo>
                  <a:cubicBezTo>
                    <a:pt x="5764" y="142"/>
                    <a:pt x="5773" y="144"/>
                    <a:pt x="5782" y="146"/>
                  </a:cubicBezTo>
                  <a:cubicBezTo>
                    <a:pt x="5788" y="119"/>
                    <a:pt x="5788" y="119"/>
                    <a:pt x="5788" y="119"/>
                  </a:cubicBezTo>
                  <a:cubicBezTo>
                    <a:pt x="5779" y="117"/>
                    <a:pt x="5770" y="115"/>
                    <a:pt x="5761" y="113"/>
                  </a:cubicBezTo>
                  <a:moveTo>
                    <a:pt x="3829" y="86"/>
                  </a:moveTo>
                  <a:cubicBezTo>
                    <a:pt x="3820" y="88"/>
                    <a:pt x="3811" y="89"/>
                    <a:pt x="3802" y="91"/>
                  </a:cubicBezTo>
                  <a:cubicBezTo>
                    <a:pt x="3807" y="119"/>
                    <a:pt x="3807" y="119"/>
                    <a:pt x="3807" y="119"/>
                  </a:cubicBezTo>
                  <a:cubicBezTo>
                    <a:pt x="3816" y="117"/>
                    <a:pt x="3825" y="115"/>
                    <a:pt x="3835" y="113"/>
                  </a:cubicBezTo>
                  <a:cubicBezTo>
                    <a:pt x="3829" y="86"/>
                    <a:pt x="3829" y="86"/>
                    <a:pt x="3829" y="86"/>
                  </a:cubicBezTo>
                  <a:moveTo>
                    <a:pt x="5615" y="83"/>
                  </a:moveTo>
                  <a:cubicBezTo>
                    <a:pt x="5610" y="110"/>
                    <a:pt x="5610" y="110"/>
                    <a:pt x="5610" y="110"/>
                  </a:cubicBezTo>
                  <a:cubicBezTo>
                    <a:pt x="5619" y="112"/>
                    <a:pt x="5628" y="114"/>
                    <a:pt x="5638" y="116"/>
                  </a:cubicBezTo>
                  <a:cubicBezTo>
                    <a:pt x="5643" y="88"/>
                    <a:pt x="5643" y="88"/>
                    <a:pt x="5643" y="88"/>
                  </a:cubicBezTo>
                  <a:cubicBezTo>
                    <a:pt x="5634" y="86"/>
                    <a:pt x="5625" y="85"/>
                    <a:pt x="5615" y="83"/>
                  </a:cubicBezTo>
                  <a:moveTo>
                    <a:pt x="4098" y="70"/>
                  </a:moveTo>
                  <a:cubicBezTo>
                    <a:pt x="4098" y="70"/>
                    <a:pt x="4098" y="70"/>
                    <a:pt x="4098" y="70"/>
                  </a:cubicBezTo>
                  <a:cubicBezTo>
                    <a:pt x="4098" y="70"/>
                    <a:pt x="4098" y="70"/>
                    <a:pt x="4098" y="70"/>
                  </a:cubicBezTo>
                  <a:cubicBezTo>
                    <a:pt x="4098" y="70"/>
                    <a:pt x="4098" y="70"/>
                    <a:pt x="4098" y="70"/>
                  </a:cubicBezTo>
                  <a:moveTo>
                    <a:pt x="3975" y="60"/>
                  </a:moveTo>
                  <a:cubicBezTo>
                    <a:pt x="3966" y="61"/>
                    <a:pt x="3957" y="63"/>
                    <a:pt x="3948" y="65"/>
                  </a:cubicBezTo>
                  <a:cubicBezTo>
                    <a:pt x="3952" y="92"/>
                    <a:pt x="3952" y="92"/>
                    <a:pt x="3952" y="92"/>
                  </a:cubicBezTo>
                  <a:cubicBezTo>
                    <a:pt x="3961" y="91"/>
                    <a:pt x="3971" y="89"/>
                    <a:pt x="3980" y="88"/>
                  </a:cubicBezTo>
                  <a:cubicBezTo>
                    <a:pt x="3975" y="60"/>
                    <a:pt x="3975" y="60"/>
                    <a:pt x="3975" y="60"/>
                  </a:cubicBezTo>
                  <a:moveTo>
                    <a:pt x="5469" y="58"/>
                  </a:moveTo>
                  <a:cubicBezTo>
                    <a:pt x="5465" y="85"/>
                    <a:pt x="5465" y="85"/>
                    <a:pt x="5465" y="85"/>
                  </a:cubicBezTo>
                  <a:cubicBezTo>
                    <a:pt x="5474" y="87"/>
                    <a:pt x="5483" y="88"/>
                    <a:pt x="5492" y="90"/>
                  </a:cubicBezTo>
                  <a:cubicBezTo>
                    <a:pt x="5497" y="62"/>
                    <a:pt x="5497" y="62"/>
                    <a:pt x="5497" y="62"/>
                  </a:cubicBezTo>
                  <a:cubicBezTo>
                    <a:pt x="5488" y="60"/>
                    <a:pt x="5478" y="59"/>
                    <a:pt x="5469" y="58"/>
                  </a:cubicBezTo>
                  <a:moveTo>
                    <a:pt x="4122" y="39"/>
                  </a:moveTo>
                  <a:cubicBezTo>
                    <a:pt x="4113" y="40"/>
                    <a:pt x="4104" y="41"/>
                    <a:pt x="4094" y="42"/>
                  </a:cubicBezTo>
                  <a:cubicBezTo>
                    <a:pt x="4098" y="70"/>
                    <a:pt x="4098" y="70"/>
                    <a:pt x="4098" y="70"/>
                  </a:cubicBezTo>
                  <a:cubicBezTo>
                    <a:pt x="4107" y="69"/>
                    <a:pt x="4117" y="68"/>
                    <a:pt x="4126" y="67"/>
                  </a:cubicBezTo>
                  <a:cubicBezTo>
                    <a:pt x="4122" y="39"/>
                    <a:pt x="4122" y="39"/>
                    <a:pt x="4122" y="39"/>
                  </a:cubicBezTo>
                  <a:moveTo>
                    <a:pt x="5025" y="37"/>
                  </a:moveTo>
                  <a:cubicBezTo>
                    <a:pt x="5025" y="37"/>
                    <a:pt x="5025" y="37"/>
                    <a:pt x="5025" y="37"/>
                  </a:cubicBezTo>
                  <a:cubicBezTo>
                    <a:pt x="5025" y="37"/>
                    <a:pt x="5025" y="37"/>
                    <a:pt x="5025" y="37"/>
                  </a:cubicBezTo>
                  <a:cubicBezTo>
                    <a:pt x="5025" y="37"/>
                    <a:pt x="5025" y="37"/>
                    <a:pt x="5025" y="37"/>
                  </a:cubicBezTo>
                  <a:moveTo>
                    <a:pt x="5322" y="37"/>
                  </a:moveTo>
                  <a:cubicBezTo>
                    <a:pt x="5319" y="65"/>
                    <a:pt x="5319" y="65"/>
                    <a:pt x="5319" y="65"/>
                  </a:cubicBezTo>
                  <a:cubicBezTo>
                    <a:pt x="5328" y="66"/>
                    <a:pt x="5337" y="67"/>
                    <a:pt x="5346" y="68"/>
                  </a:cubicBezTo>
                  <a:cubicBezTo>
                    <a:pt x="5350" y="40"/>
                    <a:pt x="5350" y="40"/>
                    <a:pt x="5350" y="40"/>
                  </a:cubicBezTo>
                  <a:cubicBezTo>
                    <a:pt x="5341" y="39"/>
                    <a:pt x="5331" y="38"/>
                    <a:pt x="5322" y="37"/>
                  </a:cubicBezTo>
                  <a:moveTo>
                    <a:pt x="4539" y="32"/>
                  </a:moveTo>
                  <a:cubicBezTo>
                    <a:pt x="4539" y="32"/>
                    <a:pt x="4539" y="32"/>
                    <a:pt x="4539" y="32"/>
                  </a:cubicBezTo>
                  <a:cubicBezTo>
                    <a:pt x="4539" y="32"/>
                    <a:pt x="4539" y="32"/>
                    <a:pt x="4539" y="32"/>
                  </a:cubicBezTo>
                  <a:moveTo>
                    <a:pt x="4270" y="22"/>
                  </a:moveTo>
                  <a:cubicBezTo>
                    <a:pt x="4260" y="23"/>
                    <a:pt x="4251" y="24"/>
                    <a:pt x="4242" y="25"/>
                  </a:cubicBezTo>
                  <a:cubicBezTo>
                    <a:pt x="4245" y="53"/>
                    <a:pt x="4245" y="53"/>
                    <a:pt x="4245" y="53"/>
                  </a:cubicBezTo>
                  <a:cubicBezTo>
                    <a:pt x="4245" y="53"/>
                    <a:pt x="4245" y="53"/>
                    <a:pt x="4245" y="53"/>
                  </a:cubicBezTo>
                  <a:cubicBezTo>
                    <a:pt x="4254" y="52"/>
                    <a:pt x="4263" y="51"/>
                    <a:pt x="4272" y="50"/>
                  </a:cubicBezTo>
                  <a:cubicBezTo>
                    <a:pt x="4270" y="22"/>
                    <a:pt x="4270" y="22"/>
                    <a:pt x="4270" y="22"/>
                  </a:cubicBezTo>
                  <a:moveTo>
                    <a:pt x="4270" y="22"/>
                  </a:moveTo>
                  <a:cubicBezTo>
                    <a:pt x="4270" y="22"/>
                    <a:pt x="4270" y="22"/>
                    <a:pt x="4270" y="22"/>
                  </a:cubicBezTo>
                  <a:cubicBezTo>
                    <a:pt x="4270" y="22"/>
                    <a:pt x="4270" y="22"/>
                    <a:pt x="4270" y="22"/>
                  </a:cubicBezTo>
                  <a:moveTo>
                    <a:pt x="5175" y="21"/>
                  </a:moveTo>
                  <a:cubicBezTo>
                    <a:pt x="5172" y="49"/>
                    <a:pt x="5172" y="49"/>
                    <a:pt x="5172" y="49"/>
                  </a:cubicBezTo>
                  <a:cubicBezTo>
                    <a:pt x="5172" y="49"/>
                    <a:pt x="5172" y="49"/>
                    <a:pt x="5172" y="49"/>
                  </a:cubicBezTo>
                  <a:cubicBezTo>
                    <a:pt x="5181" y="49"/>
                    <a:pt x="5191" y="50"/>
                    <a:pt x="5200" y="51"/>
                  </a:cubicBezTo>
                  <a:cubicBezTo>
                    <a:pt x="5203" y="23"/>
                    <a:pt x="5203" y="23"/>
                    <a:pt x="5203" y="23"/>
                  </a:cubicBezTo>
                  <a:cubicBezTo>
                    <a:pt x="5193" y="22"/>
                    <a:pt x="5184" y="22"/>
                    <a:pt x="5175" y="21"/>
                  </a:cubicBezTo>
                  <a:moveTo>
                    <a:pt x="4418" y="10"/>
                  </a:moveTo>
                  <a:cubicBezTo>
                    <a:pt x="4408" y="11"/>
                    <a:pt x="4399" y="11"/>
                    <a:pt x="4390" y="12"/>
                  </a:cubicBezTo>
                  <a:cubicBezTo>
                    <a:pt x="4392" y="40"/>
                    <a:pt x="4392" y="40"/>
                    <a:pt x="4392" y="40"/>
                  </a:cubicBezTo>
                  <a:cubicBezTo>
                    <a:pt x="4401" y="39"/>
                    <a:pt x="4410" y="39"/>
                    <a:pt x="4419" y="38"/>
                  </a:cubicBezTo>
                  <a:cubicBezTo>
                    <a:pt x="4418" y="10"/>
                    <a:pt x="4418" y="10"/>
                    <a:pt x="4418" y="10"/>
                  </a:cubicBezTo>
                  <a:moveTo>
                    <a:pt x="5027" y="9"/>
                  </a:moveTo>
                  <a:cubicBezTo>
                    <a:pt x="5025" y="37"/>
                    <a:pt x="5025" y="37"/>
                    <a:pt x="5025" y="37"/>
                  </a:cubicBezTo>
                  <a:cubicBezTo>
                    <a:pt x="5034" y="38"/>
                    <a:pt x="5044" y="38"/>
                    <a:pt x="5053" y="39"/>
                  </a:cubicBezTo>
                  <a:cubicBezTo>
                    <a:pt x="5055" y="11"/>
                    <a:pt x="5055" y="11"/>
                    <a:pt x="5055" y="11"/>
                  </a:cubicBezTo>
                  <a:cubicBezTo>
                    <a:pt x="5045" y="10"/>
                    <a:pt x="5036" y="10"/>
                    <a:pt x="5027" y="9"/>
                  </a:cubicBezTo>
                  <a:moveTo>
                    <a:pt x="4566" y="3"/>
                  </a:moveTo>
                  <a:cubicBezTo>
                    <a:pt x="4556" y="3"/>
                    <a:pt x="4547" y="4"/>
                    <a:pt x="4538" y="4"/>
                  </a:cubicBezTo>
                  <a:cubicBezTo>
                    <a:pt x="4539" y="32"/>
                    <a:pt x="4539" y="32"/>
                    <a:pt x="4539" y="32"/>
                  </a:cubicBezTo>
                  <a:cubicBezTo>
                    <a:pt x="4548" y="32"/>
                    <a:pt x="4557" y="31"/>
                    <a:pt x="4567" y="31"/>
                  </a:cubicBezTo>
                  <a:cubicBezTo>
                    <a:pt x="4566" y="3"/>
                    <a:pt x="4566" y="3"/>
                    <a:pt x="4566" y="3"/>
                  </a:cubicBezTo>
                  <a:moveTo>
                    <a:pt x="4878" y="2"/>
                  </a:moveTo>
                  <a:cubicBezTo>
                    <a:pt x="4878" y="30"/>
                    <a:pt x="4878" y="30"/>
                    <a:pt x="4878" y="30"/>
                  </a:cubicBezTo>
                  <a:cubicBezTo>
                    <a:pt x="4878" y="30"/>
                    <a:pt x="4878" y="30"/>
                    <a:pt x="4878" y="30"/>
                  </a:cubicBezTo>
                  <a:cubicBezTo>
                    <a:pt x="4887" y="31"/>
                    <a:pt x="4896" y="31"/>
                    <a:pt x="4905" y="31"/>
                  </a:cubicBezTo>
                  <a:cubicBezTo>
                    <a:pt x="4906" y="3"/>
                    <a:pt x="4906" y="3"/>
                    <a:pt x="4906" y="3"/>
                  </a:cubicBezTo>
                  <a:cubicBezTo>
                    <a:pt x="4897" y="3"/>
                    <a:pt x="4888" y="3"/>
                    <a:pt x="4878" y="2"/>
                  </a:cubicBezTo>
                  <a:moveTo>
                    <a:pt x="4714" y="0"/>
                  </a:moveTo>
                  <a:cubicBezTo>
                    <a:pt x="4705" y="0"/>
                    <a:pt x="4695" y="0"/>
                    <a:pt x="4686" y="0"/>
                  </a:cubicBezTo>
                  <a:cubicBezTo>
                    <a:pt x="4686" y="28"/>
                    <a:pt x="4686" y="28"/>
                    <a:pt x="4686" y="28"/>
                  </a:cubicBezTo>
                  <a:cubicBezTo>
                    <a:pt x="4695" y="28"/>
                    <a:pt x="4705" y="28"/>
                    <a:pt x="4714" y="28"/>
                  </a:cubicBezTo>
                  <a:cubicBezTo>
                    <a:pt x="4714" y="0"/>
                    <a:pt x="4714" y="0"/>
                    <a:pt x="4714" y="0"/>
                  </a:cubicBezTo>
                  <a:moveTo>
                    <a:pt x="4731" y="0"/>
                  </a:moveTo>
                  <a:cubicBezTo>
                    <a:pt x="4731" y="0"/>
                    <a:pt x="4730" y="0"/>
                    <a:pt x="4730" y="0"/>
                  </a:cubicBezTo>
                  <a:cubicBezTo>
                    <a:pt x="4730" y="28"/>
                    <a:pt x="4730" y="28"/>
                    <a:pt x="4730" y="28"/>
                  </a:cubicBezTo>
                  <a:cubicBezTo>
                    <a:pt x="4730" y="28"/>
                    <a:pt x="4731" y="28"/>
                    <a:pt x="4731" y="28"/>
                  </a:cubicBezTo>
                  <a:cubicBezTo>
                    <a:pt x="4740" y="28"/>
                    <a:pt x="4749" y="28"/>
                    <a:pt x="4758" y="28"/>
                  </a:cubicBezTo>
                  <a:cubicBezTo>
                    <a:pt x="4758" y="0"/>
                    <a:pt x="4758" y="0"/>
                    <a:pt x="4758" y="0"/>
                  </a:cubicBezTo>
                  <a:cubicBezTo>
                    <a:pt x="4749" y="0"/>
                    <a:pt x="4740" y="0"/>
                    <a:pt x="4731" y="0"/>
                  </a:cubicBezTo>
                </a:path>
              </a:pathLst>
            </a:custGeom>
            <a:solidFill>
              <a:srgbClr val="FFFFFF">
                <a:alpha val="27843"/>
              </a:srgbClr>
            </a:solidFill>
            <a:ln>
              <a:solidFill>
                <a:schemeClr val="tx1">
                  <a:alpha val="55000"/>
                </a:schemeClr>
              </a:solidFill>
            </a:ln>
          </p:spPr>
          <p:txBody>
            <a:bodyPr vert="horz" wrap="square" lIns="91440" tIns="45720" rIns="91440" bIns="45720" numCol="1" anchor="t" anchorCtr="0" compatLnSpc="1">
              <a:prstTxWarp prst="textNoShape">
                <a:avLst/>
              </a:prstTxWarp>
            </a:bodyPr>
            <a:lstStyle/>
            <a:p>
              <a:pPr defTabSz="932524"/>
              <a:endParaRPr lang="en-US">
                <a:solidFill>
                  <a:srgbClr val="FFFFFF"/>
                </a:solidFill>
              </a:endParaRPr>
            </a:p>
          </p:txBody>
        </p:sp>
        <p:sp>
          <p:nvSpPr>
            <p:cNvPr id="6" name="Freeform 10"/>
            <p:cNvSpPr>
              <a:spLocks noEditPoints="1"/>
            </p:cNvSpPr>
            <p:nvPr/>
          </p:nvSpPr>
          <p:spPr bwMode="auto">
            <a:xfrm>
              <a:off x="-9504363" y="369888"/>
              <a:ext cx="6759575" cy="6765925"/>
            </a:xfrm>
            <a:custGeom>
              <a:avLst/>
              <a:gdLst>
                <a:gd name="T0" fmla="*/ 4496 w 8992"/>
                <a:gd name="T1" fmla="*/ 8978 h 8994"/>
                <a:gd name="T2" fmla="*/ 1328 w 8992"/>
                <a:gd name="T3" fmla="*/ 7666 h 8994"/>
                <a:gd name="T4" fmla="*/ 16 w 8992"/>
                <a:gd name="T5" fmla="*/ 4497 h 8994"/>
                <a:gd name="T6" fmla="*/ 1328 w 8992"/>
                <a:gd name="T7" fmla="*/ 1328 h 8994"/>
                <a:gd name="T8" fmla="*/ 4496 w 8992"/>
                <a:gd name="T9" fmla="*/ 16 h 8994"/>
                <a:gd name="T10" fmla="*/ 4496 w 8992"/>
                <a:gd name="T11" fmla="*/ 16 h 8994"/>
                <a:gd name="T12" fmla="*/ 7664 w 8992"/>
                <a:gd name="T13" fmla="*/ 1328 h 8994"/>
                <a:gd name="T14" fmla="*/ 8976 w 8992"/>
                <a:gd name="T15" fmla="*/ 4497 h 8994"/>
                <a:gd name="T16" fmla="*/ 7664 w 8992"/>
                <a:gd name="T17" fmla="*/ 7666 h 8994"/>
                <a:gd name="T18" fmla="*/ 4496 w 8992"/>
                <a:gd name="T19" fmla="*/ 8978 h 8994"/>
                <a:gd name="T20" fmla="*/ 4496 w 8992"/>
                <a:gd name="T21" fmla="*/ 0 h 8994"/>
                <a:gd name="T22" fmla="*/ 4496 w 8992"/>
                <a:gd name="T23" fmla="*/ 0 h 8994"/>
                <a:gd name="T24" fmla="*/ 0 w 8992"/>
                <a:gd name="T25" fmla="*/ 4497 h 8994"/>
                <a:gd name="T26" fmla="*/ 4496 w 8992"/>
                <a:gd name="T27" fmla="*/ 8994 h 8994"/>
                <a:gd name="T28" fmla="*/ 8992 w 8992"/>
                <a:gd name="T29" fmla="*/ 4497 h 8994"/>
                <a:gd name="T30" fmla="*/ 4496 w 8992"/>
                <a:gd name="T31" fmla="*/ 0 h 8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92" h="8994">
                  <a:moveTo>
                    <a:pt x="4496" y="8978"/>
                  </a:moveTo>
                  <a:cubicBezTo>
                    <a:pt x="3259" y="8978"/>
                    <a:pt x="2139" y="8477"/>
                    <a:pt x="1328" y="7666"/>
                  </a:cubicBezTo>
                  <a:cubicBezTo>
                    <a:pt x="517" y="6855"/>
                    <a:pt x="16" y="5735"/>
                    <a:pt x="16" y="4497"/>
                  </a:cubicBezTo>
                  <a:cubicBezTo>
                    <a:pt x="16" y="3260"/>
                    <a:pt x="517" y="2139"/>
                    <a:pt x="1328" y="1328"/>
                  </a:cubicBezTo>
                  <a:cubicBezTo>
                    <a:pt x="2139" y="517"/>
                    <a:pt x="3259" y="16"/>
                    <a:pt x="4496" y="16"/>
                  </a:cubicBezTo>
                  <a:cubicBezTo>
                    <a:pt x="4496" y="16"/>
                    <a:pt x="4496" y="16"/>
                    <a:pt x="4496" y="16"/>
                  </a:cubicBezTo>
                  <a:cubicBezTo>
                    <a:pt x="5733" y="16"/>
                    <a:pt x="6853" y="517"/>
                    <a:pt x="7664" y="1328"/>
                  </a:cubicBezTo>
                  <a:cubicBezTo>
                    <a:pt x="8475" y="2139"/>
                    <a:pt x="8976" y="3260"/>
                    <a:pt x="8976" y="4497"/>
                  </a:cubicBezTo>
                  <a:cubicBezTo>
                    <a:pt x="8976" y="5735"/>
                    <a:pt x="8475" y="6855"/>
                    <a:pt x="7664" y="7666"/>
                  </a:cubicBezTo>
                  <a:cubicBezTo>
                    <a:pt x="6853" y="8477"/>
                    <a:pt x="5733" y="8978"/>
                    <a:pt x="4496" y="8978"/>
                  </a:cubicBezTo>
                  <a:moveTo>
                    <a:pt x="4496" y="0"/>
                  </a:moveTo>
                  <a:cubicBezTo>
                    <a:pt x="4496" y="0"/>
                    <a:pt x="4496" y="0"/>
                    <a:pt x="4496" y="0"/>
                  </a:cubicBezTo>
                  <a:cubicBezTo>
                    <a:pt x="2013" y="0"/>
                    <a:pt x="0" y="2013"/>
                    <a:pt x="0" y="4497"/>
                  </a:cubicBezTo>
                  <a:cubicBezTo>
                    <a:pt x="0" y="6981"/>
                    <a:pt x="2013" y="8994"/>
                    <a:pt x="4496" y="8994"/>
                  </a:cubicBezTo>
                  <a:cubicBezTo>
                    <a:pt x="6979" y="8994"/>
                    <a:pt x="8992" y="6981"/>
                    <a:pt x="8992" y="4497"/>
                  </a:cubicBezTo>
                  <a:cubicBezTo>
                    <a:pt x="8992" y="2013"/>
                    <a:pt x="6979" y="0"/>
                    <a:pt x="4496" y="0"/>
                  </a:cubicBezTo>
                </a:path>
              </a:pathLst>
            </a:custGeom>
            <a:solidFill>
              <a:srgbClr val="FFFFFF">
                <a:alpha val="27843"/>
              </a:srgbClr>
            </a:solidFill>
            <a:ln>
              <a:solidFill>
                <a:schemeClr val="tx1">
                  <a:alpha val="55000"/>
                </a:schemeClr>
              </a:solidFill>
            </a:ln>
          </p:spPr>
          <p:txBody>
            <a:bodyPr vert="horz" wrap="square" lIns="91440" tIns="45720" rIns="91440" bIns="45720" numCol="1" anchor="t" anchorCtr="0" compatLnSpc="1">
              <a:prstTxWarp prst="textNoShape">
                <a:avLst/>
              </a:prstTxWarp>
            </a:bodyPr>
            <a:lstStyle/>
            <a:p>
              <a:pPr defTabSz="932524"/>
              <a:endParaRPr lang="en-US">
                <a:solidFill>
                  <a:srgbClr val="FFFFFF"/>
                </a:solidFill>
              </a:endParaRPr>
            </a:p>
          </p:txBody>
        </p:sp>
      </p:grpSp>
      <p:grpSp>
        <p:nvGrpSpPr>
          <p:cNvPr id="7" name="Group 6"/>
          <p:cNvGrpSpPr>
            <a:grpSpLocks/>
          </p:cNvGrpSpPr>
          <p:nvPr/>
        </p:nvGrpSpPr>
        <p:grpSpPr>
          <a:xfrm>
            <a:off x="7377162" y="-3017520"/>
            <a:ext cx="6217920" cy="6217920"/>
            <a:chOff x="-8623300" y="1249363"/>
            <a:chExt cx="4997450" cy="5002212"/>
          </a:xfrm>
        </p:grpSpPr>
        <p:sp>
          <p:nvSpPr>
            <p:cNvPr id="8" name="Freeform 6"/>
            <p:cNvSpPr>
              <a:spLocks noEditPoints="1"/>
            </p:cNvSpPr>
            <p:nvPr/>
          </p:nvSpPr>
          <p:spPr bwMode="auto">
            <a:xfrm>
              <a:off x="-8623300" y="1249363"/>
              <a:ext cx="4997450" cy="5002212"/>
            </a:xfrm>
            <a:custGeom>
              <a:avLst/>
              <a:gdLst>
                <a:gd name="T0" fmla="*/ 3516 w 6648"/>
                <a:gd name="T1" fmla="*/ 6617 h 6650"/>
                <a:gd name="T2" fmla="*/ 3637 w 6648"/>
                <a:gd name="T3" fmla="*/ 6636 h 6650"/>
                <a:gd name="T4" fmla="*/ 3785 w 6648"/>
                <a:gd name="T5" fmla="*/ 6619 h 6650"/>
                <a:gd name="T6" fmla="*/ 3954 w 6648"/>
                <a:gd name="T7" fmla="*/ 6562 h 6650"/>
                <a:gd name="T8" fmla="*/ 4104 w 6648"/>
                <a:gd name="T9" fmla="*/ 6558 h 6650"/>
                <a:gd name="T10" fmla="*/ 4240 w 6648"/>
                <a:gd name="T11" fmla="*/ 6493 h 6650"/>
                <a:gd name="T12" fmla="*/ 2175 w 6648"/>
                <a:gd name="T13" fmla="*/ 6446 h 6650"/>
                <a:gd name="T14" fmla="*/ 2063 w 6648"/>
                <a:gd name="T15" fmla="*/ 6402 h 6650"/>
                <a:gd name="T16" fmla="*/ 1913 w 6648"/>
                <a:gd name="T17" fmla="*/ 6306 h 6650"/>
                <a:gd name="T18" fmla="*/ 4918 w 6648"/>
                <a:gd name="T19" fmla="*/ 6212 h 6650"/>
                <a:gd name="T20" fmla="*/ 5036 w 6648"/>
                <a:gd name="T21" fmla="*/ 6176 h 6650"/>
                <a:gd name="T22" fmla="*/ 5169 w 6648"/>
                <a:gd name="T23" fmla="*/ 6058 h 6650"/>
                <a:gd name="T24" fmla="*/ 1270 w 6648"/>
                <a:gd name="T25" fmla="*/ 5940 h 6650"/>
                <a:gd name="T26" fmla="*/ 1195 w 6648"/>
                <a:gd name="T27" fmla="*/ 5842 h 6650"/>
                <a:gd name="T28" fmla="*/ 5625 w 6648"/>
                <a:gd name="T29" fmla="*/ 5686 h 6650"/>
                <a:gd name="T30" fmla="*/ 5709 w 6648"/>
                <a:gd name="T31" fmla="*/ 5602 h 6650"/>
                <a:gd name="T32" fmla="*/ 5847 w 6648"/>
                <a:gd name="T33" fmla="*/ 5490 h 6650"/>
                <a:gd name="T34" fmla="*/ 5942 w 6648"/>
                <a:gd name="T35" fmla="*/ 5375 h 6650"/>
                <a:gd name="T36" fmla="*/ 5992 w 6648"/>
                <a:gd name="T37" fmla="*/ 5262 h 6650"/>
                <a:gd name="T38" fmla="*/ 6115 w 6648"/>
                <a:gd name="T39" fmla="*/ 5133 h 6650"/>
                <a:gd name="T40" fmla="*/ 435 w 6648"/>
                <a:gd name="T41" fmla="*/ 4914 h 6650"/>
                <a:gd name="T42" fmla="*/ 354 w 6648"/>
                <a:gd name="T43" fmla="*/ 4821 h 6650"/>
                <a:gd name="T44" fmla="*/ 316 w 6648"/>
                <a:gd name="T45" fmla="*/ 4676 h 6650"/>
                <a:gd name="T46" fmla="*/ 6420 w 6648"/>
                <a:gd name="T47" fmla="*/ 4459 h 6650"/>
                <a:gd name="T48" fmla="*/ 6459 w 6648"/>
                <a:gd name="T49" fmla="*/ 4345 h 6650"/>
                <a:gd name="T50" fmla="*/ 6529 w 6648"/>
                <a:gd name="T51" fmla="*/ 4212 h 6650"/>
                <a:gd name="T52" fmla="*/ 6571 w 6648"/>
                <a:gd name="T53" fmla="*/ 4040 h 6650"/>
                <a:gd name="T54" fmla="*/ 62 w 6648"/>
                <a:gd name="T55" fmla="*/ 3804 h 6650"/>
                <a:gd name="T56" fmla="*/ 16 w 6648"/>
                <a:gd name="T57" fmla="*/ 3660 h 6650"/>
                <a:gd name="T58" fmla="*/ 35 w 6648"/>
                <a:gd name="T59" fmla="*/ 3538 h 6650"/>
                <a:gd name="T60" fmla="*/ 28 w 6648"/>
                <a:gd name="T61" fmla="*/ 3391 h 6650"/>
                <a:gd name="T62" fmla="*/ 29 w 6648"/>
                <a:gd name="T63" fmla="*/ 3244 h 6650"/>
                <a:gd name="T64" fmla="*/ 8 w 6648"/>
                <a:gd name="T65" fmla="*/ 3095 h 6650"/>
                <a:gd name="T66" fmla="*/ 49 w 6648"/>
                <a:gd name="T67" fmla="*/ 2950 h 6650"/>
                <a:gd name="T68" fmla="*/ 41 w 6648"/>
                <a:gd name="T69" fmla="*/ 2800 h 6650"/>
                <a:gd name="T70" fmla="*/ 95 w 6648"/>
                <a:gd name="T71" fmla="*/ 2659 h 6650"/>
                <a:gd name="T72" fmla="*/ 135 w 6648"/>
                <a:gd name="T73" fmla="*/ 2488 h 6650"/>
                <a:gd name="T74" fmla="*/ 149 w 6648"/>
                <a:gd name="T75" fmla="*/ 2338 h 6650"/>
                <a:gd name="T76" fmla="*/ 222 w 6648"/>
                <a:gd name="T77" fmla="*/ 2207 h 6650"/>
                <a:gd name="T78" fmla="*/ 6375 w 6648"/>
                <a:gd name="T79" fmla="*/ 2003 h 6650"/>
                <a:gd name="T80" fmla="*/ 6300 w 6648"/>
                <a:gd name="T81" fmla="*/ 1906 h 6650"/>
                <a:gd name="T82" fmla="*/ 6259 w 6648"/>
                <a:gd name="T83" fmla="*/ 1762 h 6650"/>
                <a:gd name="T84" fmla="*/ 525 w 6648"/>
                <a:gd name="T85" fmla="*/ 1531 h 6650"/>
                <a:gd name="T86" fmla="*/ 615 w 6648"/>
                <a:gd name="T87" fmla="*/ 1446 h 6650"/>
                <a:gd name="T88" fmla="*/ 697 w 6648"/>
                <a:gd name="T89" fmla="*/ 1288 h 6650"/>
                <a:gd name="T90" fmla="*/ 5800 w 6648"/>
                <a:gd name="T91" fmla="*/ 1149 h 6650"/>
                <a:gd name="T92" fmla="*/ 5740 w 6648"/>
                <a:gd name="T93" fmla="*/ 1041 h 6650"/>
                <a:gd name="T94" fmla="*/ 1101 w 6648"/>
                <a:gd name="T95" fmla="*/ 853 h 6650"/>
                <a:gd name="T96" fmla="*/ 1210 w 6648"/>
                <a:gd name="T97" fmla="*/ 796 h 6650"/>
                <a:gd name="T98" fmla="*/ 1330 w 6648"/>
                <a:gd name="T99" fmla="*/ 665 h 6650"/>
                <a:gd name="T100" fmla="*/ 5150 w 6648"/>
                <a:gd name="T101" fmla="*/ 546 h 6650"/>
                <a:gd name="T102" fmla="*/ 5010 w 6648"/>
                <a:gd name="T103" fmla="*/ 491 h 6650"/>
                <a:gd name="T104" fmla="*/ 4895 w 6648"/>
                <a:gd name="T105" fmla="*/ 394 h 6650"/>
                <a:gd name="T106" fmla="*/ 4775 w 6648"/>
                <a:gd name="T107" fmla="*/ 364 h 6650"/>
                <a:gd name="T108" fmla="*/ 4627 w 6648"/>
                <a:gd name="T109" fmla="*/ 265 h 6650"/>
                <a:gd name="T110" fmla="*/ 2217 w 6648"/>
                <a:gd name="T111" fmla="*/ 189 h 6650"/>
                <a:gd name="T112" fmla="*/ 2393 w 6648"/>
                <a:gd name="T113" fmla="*/ 161 h 6650"/>
                <a:gd name="T114" fmla="*/ 4061 w 6648"/>
                <a:gd name="T115" fmla="*/ 82 h 6650"/>
                <a:gd name="T116" fmla="*/ 3938 w 6648"/>
                <a:gd name="T117" fmla="*/ 85 h 6650"/>
                <a:gd name="T118" fmla="*/ 3768 w 6648"/>
                <a:gd name="T119" fmla="*/ 30 h 6650"/>
                <a:gd name="T120" fmla="*/ 3087 w 6648"/>
                <a:gd name="T121" fmla="*/ 8 h 6650"/>
                <a:gd name="T122" fmla="*/ 3236 w 6648"/>
                <a:gd name="T123" fmla="*/ 29 h 6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48" h="6650">
                  <a:moveTo>
                    <a:pt x="3368" y="6622"/>
                  </a:moveTo>
                  <a:cubicBezTo>
                    <a:pt x="3359" y="6622"/>
                    <a:pt x="3350" y="6622"/>
                    <a:pt x="3340" y="6622"/>
                  </a:cubicBezTo>
                  <a:cubicBezTo>
                    <a:pt x="3341" y="6650"/>
                    <a:pt x="3341" y="6650"/>
                    <a:pt x="3341" y="6650"/>
                  </a:cubicBezTo>
                  <a:cubicBezTo>
                    <a:pt x="3350" y="6650"/>
                    <a:pt x="3359" y="6650"/>
                    <a:pt x="3369" y="6650"/>
                  </a:cubicBezTo>
                  <a:cubicBezTo>
                    <a:pt x="3368" y="6622"/>
                    <a:pt x="3368" y="6622"/>
                    <a:pt x="3368" y="6622"/>
                  </a:cubicBezTo>
                  <a:cubicBezTo>
                    <a:pt x="3368" y="6622"/>
                    <a:pt x="3368" y="6622"/>
                    <a:pt x="3368" y="6622"/>
                  </a:cubicBezTo>
                  <a:moveTo>
                    <a:pt x="3193" y="6620"/>
                  </a:moveTo>
                  <a:cubicBezTo>
                    <a:pt x="3192" y="6648"/>
                    <a:pt x="3192" y="6648"/>
                    <a:pt x="3192" y="6648"/>
                  </a:cubicBezTo>
                  <a:cubicBezTo>
                    <a:pt x="3201" y="6648"/>
                    <a:pt x="3211" y="6648"/>
                    <a:pt x="3220" y="6649"/>
                  </a:cubicBezTo>
                  <a:cubicBezTo>
                    <a:pt x="3221" y="6621"/>
                    <a:pt x="3221" y="6621"/>
                    <a:pt x="3221" y="6621"/>
                  </a:cubicBezTo>
                  <a:cubicBezTo>
                    <a:pt x="3212" y="6620"/>
                    <a:pt x="3202" y="6620"/>
                    <a:pt x="3193" y="6620"/>
                  </a:cubicBezTo>
                  <a:moveTo>
                    <a:pt x="3516" y="6617"/>
                  </a:moveTo>
                  <a:cubicBezTo>
                    <a:pt x="3506" y="6617"/>
                    <a:pt x="3497" y="6618"/>
                    <a:pt x="3488" y="6618"/>
                  </a:cubicBezTo>
                  <a:cubicBezTo>
                    <a:pt x="3489" y="6646"/>
                    <a:pt x="3489" y="6646"/>
                    <a:pt x="3489" y="6646"/>
                  </a:cubicBezTo>
                  <a:cubicBezTo>
                    <a:pt x="3498" y="6646"/>
                    <a:pt x="3508" y="6645"/>
                    <a:pt x="3517" y="6645"/>
                  </a:cubicBezTo>
                  <a:cubicBezTo>
                    <a:pt x="3516" y="6617"/>
                    <a:pt x="3516" y="6617"/>
                    <a:pt x="3516" y="6617"/>
                  </a:cubicBezTo>
                  <a:moveTo>
                    <a:pt x="3046" y="6611"/>
                  </a:moveTo>
                  <a:cubicBezTo>
                    <a:pt x="3044" y="6639"/>
                    <a:pt x="3044" y="6639"/>
                    <a:pt x="3044" y="6639"/>
                  </a:cubicBezTo>
                  <a:cubicBezTo>
                    <a:pt x="3053" y="6639"/>
                    <a:pt x="3062" y="6640"/>
                    <a:pt x="3072" y="6641"/>
                  </a:cubicBezTo>
                  <a:cubicBezTo>
                    <a:pt x="3074" y="6613"/>
                    <a:pt x="3074" y="6613"/>
                    <a:pt x="3074" y="6613"/>
                  </a:cubicBezTo>
                  <a:cubicBezTo>
                    <a:pt x="3065" y="6612"/>
                    <a:pt x="3055" y="6611"/>
                    <a:pt x="3046" y="6611"/>
                  </a:cubicBezTo>
                  <a:moveTo>
                    <a:pt x="3662" y="6605"/>
                  </a:moveTo>
                  <a:cubicBezTo>
                    <a:pt x="3653" y="6606"/>
                    <a:pt x="3644" y="6607"/>
                    <a:pt x="3635" y="6608"/>
                  </a:cubicBezTo>
                  <a:cubicBezTo>
                    <a:pt x="3637" y="6636"/>
                    <a:pt x="3637" y="6636"/>
                    <a:pt x="3637" y="6636"/>
                  </a:cubicBezTo>
                  <a:cubicBezTo>
                    <a:pt x="3647" y="6635"/>
                    <a:pt x="3656" y="6634"/>
                    <a:pt x="3665" y="6633"/>
                  </a:cubicBezTo>
                  <a:cubicBezTo>
                    <a:pt x="3662" y="6605"/>
                    <a:pt x="3662" y="6605"/>
                    <a:pt x="3662" y="6605"/>
                  </a:cubicBezTo>
                  <a:cubicBezTo>
                    <a:pt x="3662" y="6605"/>
                    <a:pt x="3662" y="6605"/>
                    <a:pt x="3662" y="6605"/>
                  </a:cubicBezTo>
                  <a:moveTo>
                    <a:pt x="2900" y="6595"/>
                  </a:moveTo>
                  <a:cubicBezTo>
                    <a:pt x="2896" y="6623"/>
                    <a:pt x="2896" y="6623"/>
                    <a:pt x="2896" y="6623"/>
                  </a:cubicBezTo>
                  <a:cubicBezTo>
                    <a:pt x="2905" y="6624"/>
                    <a:pt x="2915" y="6625"/>
                    <a:pt x="2924" y="6626"/>
                  </a:cubicBezTo>
                  <a:cubicBezTo>
                    <a:pt x="2927" y="6599"/>
                    <a:pt x="2927" y="6599"/>
                    <a:pt x="2927" y="6599"/>
                  </a:cubicBezTo>
                  <a:cubicBezTo>
                    <a:pt x="2918" y="6597"/>
                    <a:pt x="2909" y="6596"/>
                    <a:pt x="2900" y="6595"/>
                  </a:cubicBezTo>
                  <a:moveTo>
                    <a:pt x="3809" y="6587"/>
                  </a:moveTo>
                  <a:cubicBezTo>
                    <a:pt x="3809" y="6587"/>
                    <a:pt x="3809" y="6587"/>
                    <a:pt x="3809" y="6587"/>
                  </a:cubicBezTo>
                  <a:cubicBezTo>
                    <a:pt x="3799" y="6588"/>
                    <a:pt x="3790" y="6590"/>
                    <a:pt x="3781" y="6591"/>
                  </a:cubicBezTo>
                  <a:cubicBezTo>
                    <a:pt x="3785" y="6619"/>
                    <a:pt x="3785" y="6619"/>
                    <a:pt x="3785" y="6619"/>
                  </a:cubicBezTo>
                  <a:cubicBezTo>
                    <a:pt x="3794" y="6617"/>
                    <a:pt x="3803" y="6616"/>
                    <a:pt x="3813" y="6615"/>
                  </a:cubicBezTo>
                  <a:cubicBezTo>
                    <a:pt x="3809" y="6587"/>
                    <a:pt x="3809" y="6587"/>
                    <a:pt x="3809" y="6587"/>
                  </a:cubicBezTo>
                  <a:moveTo>
                    <a:pt x="2754" y="6573"/>
                  </a:moveTo>
                  <a:cubicBezTo>
                    <a:pt x="2749" y="6601"/>
                    <a:pt x="2749" y="6601"/>
                    <a:pt x="2749" y="6601"/>
                  </a:cubicBezTo>
                  <a:cubicBezTo>
                    <a:pt x="2758" y="6602"/>
                    <a:pt x="2767" y="6604"/>
                    <a:pt x="2777" y="6605"/>
                  </a:cubicBezTo>
                  <a:cubicBezTo>
                    <a:pt x="2781" y="6578"/>
                    <a:pt x="2781" y="6578"/>
                    <a:pt x="2781" y="6578"/>
                  </a:cubicBezTo>
                  <a:cubicBezTo>
                    <a:pt x="2772" y="6576"/>
                    <a:pt x="2763" y="6575"/>
                    <a:pt x="2754" y="6573"/>
                  </a:cubicBezTo>
                  <a:moveTo>
                    <a:pt x="3954" y="6562"/>
                  </a:moveTo>
                  <a:cubicBezTo>
                    <a:pt x="3945" y="6564"/>
                    <a:pt x="3936" y="6566"/>
                    <a:pt x="3926" y="6567"/>
                  </a:cubicBezTo>
                  <a:cubicBezTo>
                    <a:pt x="3931" y="6595"/>
                    <a:pt x="3931" y="6595"/>
                    <a:pt x="3931" y="6595"/>
                  </a:cubicBezTo>
                  <a:cubicBezTo>
                    <a:pt x="3941" y="6593"/>
                    <a:pt x="3950" y="6591"/>
                    <a:pt x="3959" y="6590"/>
                  </a:cubicBezTo>
                  <a:cubicBezTo>
                    <a:pt x="3954" y="6562"/>
                    <a:pt x="3954" y="6562"/>
                    <a:pt x="3954" y="6562"/>
                  </a:cubicBezTo>
                  <a:cubicBezTo>
                    <a:pt x="3954" y="6562"/>
                    <a:pt x="3954" y="6562"/>
                    <a:pt x="3954" y="6562"/>
                  </a:cubicBezTo>
                  <a:moveTo>
                    <a:pt x="2609" y="6545"/>
                  </a:moveTo>
                  <a:cubicBezTo>
                    <a:pt x="2603" y="6572"/>
                    <a:pt x="2603" y="6572"/>
                    <a:pt x="2603" y="6572"/>
                  </a:cubicBezTo>
                  <a:cubicBezTo>
                    <a:pt x="2612" y="6574"/>
                    <a:pt x="2622" y="6576"/>
                    <a:pt x="2631" y="6578"/>
                  </a:cubicBezTo>
                  <a:cubicBezTo>
                    <a:pt x="2637" y="6550"/>
                    <a:pt x="2637" y="6550"/>
                    <a:pt x="2637" y="6550"/>
                  </a:cubicBezTo>
                  <a:cubicBezTo>
                    <a:pt x="2637" y="6550"/>
                    <a:pt x="2637" y="6550"/>
                    <a:pt x="2637" y="6550"/>
                  </a:cubicBezTo>
                  <a:cubicBezTo>
                    <a:pt x="2627" y="6548"/>
                    <a:pt x="2618" y="6547"/>
                    <a:pt x="2609" y="6545"/>
                  </a:cubicBezTo>
                  <a:moveTo>
                    <a:pt x="4098" y="6531"/>
                  </a:moveTo>
                  <a:cubicBezTo>
                    <a:pt x="4098" y="6531"/>
                    <a:pt x="4098" y="6531"/>
                    <a:pt x="4098" y="6531"/>
                  </a:cubicBezTo>
                  <a:cubicBezTo>
                    <a:pt x="4089" y="6533"/>
                    <a:pt x="4080" y="6535"/>
                    <a:pt x="4071" y="6537"/>
                  </a:cubicBezTo>
                  <a:cubicBezTo>
                    <a:pt x="4077" y="6565"/>
                    <a:pt x="4077" y="6565"/>
                    <a:pt x="4077" y="6565"/>
                  </a:cubicBezTo>
                  <a:cubicBezTo>
                    <a:pt x="4086" y="6562"/>
                    <a:pt x="4095" y="6560"/>
                    <a:pt x="4104" y="6558"/>
                  </a:cubicBezTo>
                  <a:cubicBezTo>
                    <a:pt x="4098" y="6531"/>
                    <a:pt x="4098" y="6531"/>
                    <a:pt x="4098" y="6531"/>
                  </a:cubicBezTo>
                  <a:moveTo>
                    <a:pt x="2466" y="6509"/>
                  </a:moveTo>
                  <a:cubicBezTo>
                    <a:pt x="2459" y="6537"/>
                    <a:pt x="2459" y="6537"/>
                    <a:pt x="2459" y="6537"/>
                  </a:cubicBezTo>
                  <a:cubicBezTo>
                    <a:pt x="2468" y="6539"/>
                    <a:pt x="2477" y="6541"/>
                    <a:pt x="2486" y="6544"/>
                  </a:cubicBezTo>
                  <a:cubicBezTo>
                    <a:pt x="2493" y="6517"/>
                    <a:pt x="2493" y="6517"/>
                    <a:pt x="2493" y="6517"/>
                  </a:cubicBezTo>
                  <a:cubicBezTo>
                    <a:pt x="2484" y="6514"/>
                    <a:pt x="2475" y="6512"/>
                    <a:pt x="2466" y="6509"/>
                  </a:cubicBezTo>
                  <a:moveTo>
                    <a:pt x="4240" y="6493"/>
                  </a:moveTo>
                  <a:cubicBezTo>
                    <a:pt x="4240" y="6493"/>
                    <a:pt x="4240" y="6493"/>
                    <a:pt x="4240" y="6493"/>
                  </a:cubicBezTo>
                  <a:cubicBezTo>
                    <a:pt x="4231" y="6496"/>
                    <a:pt x="4222" y="6498"/>
                    <a:pt x="4213" y="6501"/>
                  </a:cubicBezTo>
                  <a:cubicBezTo>
                    <a:pt x="4221" y="6528"/>
                    <a:pt x="4221" y="6528"/>
                    <a:pt x="4221" y="6528"/>
                  </a:cubicBezTo>
                  <a:cubicBezTo>
                    <a:pt x="4230" y="6525"/>
                    <a:pt x="4239" y="6523"/>
                    <a:pt x="4248" y="6520"/>
                  </a:cubicBezTo>
                  <a:cubicBezTo>
                    <a:pt x="4240" y="6493"/>
                    <a:pt x="4240" y="6493"/>
                    <a:pt x="4240" y="6493"/>
                  </a:cubicBezTo>
                  <a:moveTo>
                    <a:pt x="2325" y="6468"/>
                  </a:moveTo>
                  <a:cubicBezTo>
                    <a:pt x="2316" y="6495"/>
                    <a:pt x="2316" y="6495"/>
                    <a:pt x="2316" y="6495"/>
                  </a:cubicBezTo>
                  <a:cubicBezTo>
                    <a:pt x="2325" y="6498"/>
                    <a:pt x="2334" y="6500"/>
                    <a:pt x="2343" y="6503"/>
                  </a:cubicBezTo>
                  <a:cubicBezTo>
                    <a:pt x="2351" y="6476"/>
                    <a:pt x="2351" y="6476"/>
                    <a:pt x="2351" y="6476"/>
                  </a:cubicBezTo>
                  <a:cubicBezTo>
                    <a:pt x="2343" y="6474"/>
                    <a:pt x="2334" y="6471"/>
                    <a:pt x="2325" y="6468"/>
                  </a:cubicBezTo>
                  <a:moveTo>
                    <a:pt x="4381" y="6449"/>
                  </a:moveTo>
                  <a:cubicBezTo>
                    <a:pt x="4372" y="6452"/>
                    <a:pt x="4363" y="6455"/>
                    <a:pt x="4354" y="6458"/>
                  </a:cubicBezTo>
                  <a:cubicBezTo>
                    <a:pt x="4363" y="6485"/>
                    <a:pt x="4363" y="6485"/>
                    <a:pt x="4363" y="6485"/>
                  </a:cubicBezTo>
                  <a:cubicBezTo>
                    <a:pt x="4372" y="6482"/>
                    <a:pt x="4381" y="6479"/>
                    <a:pt x="4390" y="6476"/>
                  </a:cubicBezTo>
                  <a:cubicBezTo>
                    <a:pt x="4381" y="6449"/>
                    <a:pt x="4381" y="6449"/>
                    <a:pt x="4381" y="6449"/>
                  </a:cubicBezTo>
                  <a:moveTo>
                    <a:pt x="2185" y="6420"/>
                  </a:moveTo>
                  <a:cubicBezTo>
                    <a:pt x="2175" y="6446"/>
                    <a:pt x="2175" y="6446"/>
                    <a:pt x="2175" y="6446"/>
                  </a:cubicBezTo>
                  <a:cubicBezTo>
                    <a:pt x="2184" y="6450"/>
                    <a:pt x="2193" y="6453"/>
                    <a:pt x="2202" y="6456"/>
                  </a:cubicBezTo>
                  <a:cubicBezTo>
                    <a:pt x="2211" y="6430"/>
                    <a:pt x="2211" y="6430"/>
                    <a:pt x="2211" y="6430"/>
                  </a:cubicBezTo>
                  <a:cubicBezTo>
                    <a:pt x="2202" y="6426"/>
                    <a:pt x="2194" y="6423"/>
                    <a:pt x="2185" y="6420"/>
                  </a:cubicBezTo>
                  <a:moveTo>
                    <a:pt x="4519" y="6399"/>
                  </a:moveTo>
                  <a:cubicBezTo>
                    <a:pt x="4519" y="6399"/>
                    <a:pt x="4519" y="6399"/>
                    <a:pt x="4519" y="6399"/>
                  </a:cubicBezTo>
                  <a:cubicBezTo>
                    <a:pt x="4511" y="6402"/>
                    <a:pt x="4502" y="6406"/>
                    <a:pt x="4493" y="6409"/>
                  </a:cubicBezTo>
                  <a:cubicBezTo>
                    <a:pt x="4503" y="6435"/>
                    <a:pt x="4503" y="6435"/>
                    <a:pt x="4503" y="6435"/>
                  </a:cubicBezTo>
                  <a:cubicBezTo>
                    <a:pt x="4512" y="6432"/>
                    <a:pt x="4521" y="6428"/>
                    <a:pt x="4529" y="6425"/>
                  </a:cubicBezTo>
                  <a:cubicBezTo>
                    <a:pt x="4519" y="6399"/>
                    <a:pt x="4519" y="6399"/>
                    <a:pt x="4519" y="6399"/>
                  </a:cubicBezTo>
                  <a:moveTo>
                    <a:pt x="2047" y="6366"/>
                  </a:moveTo>
                  <a:cubicBezTo>
                    <a:pt x="2037" y="6392"/>
                    <a:pt x="2037" y="6392"/>
                    <a:pt x="2037" y="6392"/>
                  </a:cubicBezTo>
                  <a:cubicBezTo>
                    <a:pt x="2045" y="6395"/>
                    <a:pt x="2054" y="6399"/>
                    <a:pt x="2063" y="6402"/>
                  </a:cubicBezTo>
                  <a:cubicBezTo>
                    <a:pt x="2073" y="6377"/>
                    <a:pt x="2073" y="6377"/>
                    <a:pt x="2073" y="6377"/>
                  </a:cubicBezTo>
                  <a:cubicBezTo>
                    <a:pt x="2065" y="6373"/>
                    <a:pt x="2056" y="6369"/>
                    <a:pt x="2047" y="6366"/>
                  </a:cubicBezTo>
                  <a:moveTo>
                    <a:pt x="4655" y="6342"/>
                  </a:moveTo>
                  <a:cubicBezTo>
                    <a:pt x="4646" y="6346"/>
                    <a:pt x="4638" y="6350"/>
                    <a:pt x="4629" y="6354"/>
                  </a:cubicBezTo>
                  <a:cubicBezTo>
                    <a:pt x="4640" y="6379"/>
                    <a:pt x="4640" y="6379"/>
                    <a:pt x="4640" y="6379"/>
                  </a:cubicBezTo>
                  <a:cubicBezTo>
                    <a:pt x="4649" y="6376"/>
                    <a:pt x="4658" y="6372"/>
                    <a:pt x="4666" y="6368"/>
                  </a:cubicBezTo>
                  <a:cubicBezTo>
                    <a:pt x="4655" y="6342"/>
                    <a:pt x="4655" y="6342"/>
                    <a:pt x="4655" y="6342"/>
                  </a:cubicBezTo>
                  <a:moveTo>
                    <a:pt x="1913" y="6306"/>
                  </a:moveTo>
                  <a:cubicBezTo>
                    <a:pt x="1901" y="6331"/>
                    <a:pt x="1901" y="6331"/>
                    <a:pt x="1901" y="6331"/>
                  </a:cubicBezTo>
                  <a:cubicBezTo>
                    <a:pt x="1909" y="6335"/>
                    <a:pt x="1918" y="6339"/>
                    <a:pt x="1926" y="6343"/>
                  </a:cubicBezTo>
                  <a:cubicBezTo>
                    <a:pt x="1938" y="6317"/>
                    <a:pt x="1938" y="6317"/>
                    <a:pt x="1938" y="6317"/>
                  </a:cubicBezTo>
                  <a:cubicBezTo>
                    <a:pt x="1930" y="6314"/>
                    <a:pt x="1921" y="6310"/>
                    <a:pt x="1913" y="6306"/>
                  </a:cubicBezTo>
                  <a:moveTo>
                    <a:pt x="4788" y="6280"/>
                  </a:moveTo>
                  <a:cubicBezTo>
                    <a:pt x="4780" y="6284"/>
                    <a:pt x="4771" y="6288"/>
                    <a:pt x="4763" y="6292"/>
                  </a:cubicBezTo>
                  <a:cubicBezTo>
                    <a:pt x="4775" y="6318"/>
                    <a:pt x="4775" y="6318"/>
                    <a:pt x="4775" y="6318"/>
                  </a:cubicBezTo>
                  <a:cubicBezTo>
                    <a:pt x="4784" y="6313"/>
                    <a:pt x="4792" y="6309"/>
                    <a:pt x="4800" y="6305"/>
                  </a:cubicBezTo>
                  <a:cubicBezTo>
                    <a:pt x="4788" y="6280"/>
                    <a:pt x="4788" y="6280"/>
                    <a:pt x="4788" y="6280"/>
                  </a:cubicBezTo>
                  <a:moveTo>
                    <a:pt x="1781" y="6239"/>
                  </a:moveTo>
                  <a:cubicBezTo>
                    <a:pt x="1768" y="6264"/>
                    <a:pt x="1768" y="6264"/>
                    <a:pt x="1768" y="6264"/>
                  </a:cubicBezTo>
                  <a:cubicBezTo>
                    <a:pt x="1776" y="6268"/>
                    <a:pt x="1784" y="6273"/>
                    <a:pt x="1793" y="6277"/>
                  </a:cubicBezTo>
                  <a:cubicBezTo>
                    <a:pt x="1805" y="6252"/>
                    <a:pt x="1805" y="6252"/>
                    <a:pt x="1805" y="6252"/>
                  </a:cubicBezTo>
                  <a:cubicBezTo>
                    <a:pt x="1797" y="6248"/>
                    <a:pt x="1789" y="6244"/>
                    <a:pt x="1781" y="6239"/>
                  </a:cubicBezTo>
                  <a:moveTo>
                    <a:pt x="4918" y="6212"/>
                  </a:moveTo>
                  <a:cubicBezTo>
                    <a:pt x="4918" y="6212"/>
                    <a:pt x="4918" y="6212"/>
                    <a:pt x="4918" y="6212"/>
                  </a:cubicBezTo>
                  <a:cubicBezTo>
                    <a:pt x="4910" y="6216"/>
                    <a:pt x="4902" y="6221"/>
                    <a:pt x="4894" y="6225"/>
                  </a:cubicBezTo>
                  <a:cubicBezTo>
                    <a:pt x="4907" y="6250"/>
                    <a:pt x="4907" y="6250"/>
                    <a:pt x="4907" y="6250"/>
                  </a:cubicBezTo>
                  <a:cubicBezTo>
                    <a:pt x="4915" y="6245"/>
                    <a:pt x="4923" y="6241"/>
                    <a:pt x="4932" y="6236"/>
                  </a:cubicBezTo>
                  <a:cubicBezTo>
                    <a:pt x="4918" y="6212"/>
                    <a:pt x="4918" y="6212"/>
                    <a:pt x="4918" y="6212"/>
                  </a:cubicBezTo>
                  <a:moveTo>
                    <a:pt x="1652" y="6167"/>
                  </a:moveTo>
                  <a:cubicBezTo>
                    <a:pt x="1638" y="6191"/>
                    <a:pt x="1638" y="6191"/>
                    <a:pt x="1638" y="6191"/>
                  </a:cubicBezTo>
                  <a:cubicBezTo>
                    <a:pt x="1646" y="6196"/>
                    <a:pt x="1654" y="6201"/>
                    <a:pt x="1662" y="6205"/>
                  </a:cubicBezTo>
                  <a:cubicBezTo>
                    <a:pt x="1676" y="6181"/>
                    <a:pt x="1676" y="6181"/>
                    <a:pt x="1676" y="6181"/>
                  </a:cubicBezTo>
                  <a:cubicBezTo>
                    <a:pt x="1668" y="6177"/>
                    <a:pt x="1660" y="6172"/>
                    <a:pt x="1652" y="6167"/>
                  </a:cubicBezTo>
                  <a:moveTo>
                    <a:pt x="5045" y="6138"/>
                  </a:moveTo>
                  <a:cubicBezTo>
                    <a:pt x="5037" y="6143"/>
                    <a:pt x="5029" y="6147"/>
                    <a:pt x="5021" y="6152"/>
                  </a:cubicBezTo>
                  <a:cubicBezTo>
                    <a:pt x="5036" y="6176"/>
                    <a:pt x="5036" y="6176"/>
                    <a:pt x="5036" y="6176"/>
                  </a:cubicBezTo>
                  <a:cubicBezTo>
                    <a:pt x="5044" y="6171"/>
                    <a:pt x="5052" y="6166"/>
                    <a:pt x="5060" y="6162"/>
                  </a:cubicBezTo>
                  <a:cubicBezTo>
                    <a:pt x="5045" y="6138"/>
                    <a:pt x="5045" y="6138"/>
                    <a:pt x="5045" y="6138"/>
                  </a:cubicBezTo>
                  <a:moveTo>
                    <a:pt x="1527" y="6089"/>
                  </a:moveTo>
                  <a:cubicBezTo>
                    <a:pt x="1511" y="6113"/>
                    <a:pt x="1511" y="6113"/>
                    <a:pt x="1511" y="6113"/>
                  </a:cubicBezTo>
                  <a:cubicBezTo>
                    <a:pt x="1519" y="6118"/>
                    <a:pt x="1527" y="6123"/>
                    <a:pt x="1535" y="6128"/>
                  </a:cubicBezTo>
                  <a:cubicBezTo>
                    <a:pt x="1550" y="6105"/>
                    <a:pt x="1550" y="6105"/>
                    <a:pt x="1550" y="6105"/>
                  </a:cubicBezTo>
                  <a:cubicBezTo>
                    <a:pt x="1542" y="6100"/>
                    <a:pt x="1534" y="6094"/>
                    <a:pt x="1527" y="6089"/>
                  </a:cubicBezTo>
                  <a:moveTo>
                    <a:pt x="5169" y="6058"/>
                  </a:moveTo>
                  <a:cubicBezTo>
                    <a:pt x="5161" y="6063"/>
                    <a:pt x="5153" y="6068"/>
                    <a:pt x="5146" y="6074"/>
                  </a:cubicBezTo>
                  <a:cubicBezTo>
                    <a:pt x="5161" y="6097"/>
                    <a:pt x="5161" y="6097"/>
                    <a:pt x="5161" y="6097"/>
                  </a:cubicBezTo>
                  <a:cubicBezTo>
                    <a:pt x="5169" y="6092"/>
                    <a:pt x="5177" y="6086"/>
                    <a:pt x="5184" y="6081"/>
                  </a:cubicBezTo>
                  <a:cubicBezTo>
                    <a:pt x="5169" y="6058"/>
                    <a:pt x="5169" y="6058"/>
                    <a:pt x="5169" y="6058"/>
                  </a:cubicBezTo>
                  <a:moveTo>
                    <a:pt x="1405" y="6006"/>
                  </a:moveTo>
                  <a:cubicBezTo>
                    <a:pt x="1389" y="6029"/>
                    <a:pt x="1389" y="6029"/>
                    <a:pt x="1389" y="6029"/>
                  </a:cubicBezTo>
                  <a:cubicBezTo>
                    <a:pt x="1396" y="6034"/>
                    <a:pt x="1404" y="6040"/>
                    <a:pt x="1412" y="6045"/>
                  </a:cubicBezTo>
                  <a:cubicBezTo>
                    <a:pt x="1428" y="6022"/>
                    <a:pt x="1428" y="6022"/>
                    <a:pt x="1428" y="6022"/>
                  </a:cubicBezTo>
                  <a:cubicBezTo>
                    <a:pt x="1420" y="6017"/>
                    <a:pt x="1412" y="6012"/>
                    <a:pt x="1405" y="6006"/>
                  </a:cubicBezTo>
                  <a:moveTo>
                    <a:pt x="5289" y="5973"/>
                  </a:moveTo>
                  <a:cubicBezTo>
                    <a:pt x="5281" y="5978"/>
                    <a:pt x="5274" y="5984"/>
                    <a:pt x="5266" y="5989"/>
                  </a:cubicBezTo>
                  <a:cubicBezTo>
                    <a:pt x="5283" y="6012"/>
                    <a:pt x="5283" y="6012"/>
                    <a:pt x="5283" y="6012"/>
                  </a:cubicBezTo>
                  <a:cubicBezTo>
                    <a:pt x="5290" y="6006"/>
                    <a:pt x="5298" y="6001"/>
                    <a:pt x="5305" y="5995"/>
                  </a:cubicBezTo>
                  <a:cubicBezTo>
                    <a:pt x="5289" y="5973"/>
                    <a:pt x="5289" y="5973"/>
                    <a:pt x="5289" y="5973"/>
                  </a:cubicBezTo>
                  <a:moveTo>
                    <a:pt x="1287" y="5918"/>
                  </a:moveTo>
                  <a:cubicBezTo>
                    <a:pt x="1270" y="5940"/>
                    <a:pt x="1270" y="5940"/>
                    <a:pt x="1270" y="5940"/>
                  </a:cubicBezTo>
                  <a:cubicBezTo>
                    <a:pt x="1277" y="5945"/>
                    <a:pt x="1285" y="5951"/>
                    <a:pt x="1292" y="5957"/>
                  </a:cubicBezTo>
                  <a:cubicBezTo>
                    <a:pt x="1309" y="5935"/>
                    <a:pt x="1309" y="5935"/>
                    <a:pt x="1309" y="5935"/>
                  </a:cubicBezTo>
                  <a:cubicBezTo>
                    <a:pt x="1302" y="5929"/>
                    <a:pt x="1294" y="5923"/>
                    <a:pt x="1287" y="5918"/>
                  </a:cubicBezTo>
                  <a:moveTo>
                    <a:pt x="5405" y="5882"/>
                  </a:moveTo>
                  <a:cubicBezTo>
                    <a:pt x="5398" y="5888"/>
                    <a:pt x="5390" y="5894"/>
                    <a:pt x="5383" y="5900"/>
                  </a:cubicBezTo>
                  <a:cubicBezTo>
                    <a:pt x="5401" y="5922"/>
                    <a:pt x="5401" y="5922"/>
                    <a:pt x="5401" y="5922"/>
                  </a:cubicBezTo>
                  <a:cubicBezTo>
                    <a:pt x="5408" y="5916"/>
                    <a:pt x="5415" y="5910"/>
                    <a:pt x="5423" y="5904"/>
                  </a:cubicBezTo>
                  <a:cubicBezTo>
                    <a:pt x="5405" y="5882"/>
                    <a:pt x="5405" y="5882"/>
                    <a:pt x="5405" y="5882"/>
                  </a:cubicBezTo>
                  <a:moveTo>
                    <a:pt x="1173" y="5824"/>
                  </a:moveTo>
                  <a:cubicBezTo>
                    <a:pt x="1155" y="5845"/>
                    <a:pt x="1155" y="5845"/>
                    <a:pt x="1155" y="5845"/>
                  </a:cubicBezTo>
                  <a:cubicBezTo>
                    <a:pt x="1162" y="5851"/>
                    <a:pt x="1169" y="5857"/>
                    <a:pt x="1176" y="5863"/>
                  </a:cubicBezTo>
                  <a:cubicBezTo>
                    <a:pt x="1195" y="5842"/>
                    <a:pt x="1195" y="5842"/>
                    <a:pt x="1195" y="5842"/>
                  </a:cubicBezTo>
                  <a:cubicBezTo>
                    <a:pt x="1187" y="5836"/>
                    <a:pt x="1180" y="5830"/>
                    <a:pt x="1173" y="5824"/>
                  </a:cubicBezTo>
                  <a:moveTo>
                    <a:pt x="5517" y="5787"/>
                  </a:moveTo>
                  <a:cubicBezTo>
                    <a:pt x="5510" y="5793"/>
                    <a:pt x="5503" y="5799"/>
                    <a:pt x="5496" y="5805"/>
                  </a:cubicBezTo>
                  <a:cubicBezTo>
                    <a:pt x="5514" y="5826"/>
                    <a:pt x="5514" y="5826"/>
                    <a:pt x="5514" y="5826"/>
                  </a:cubicBezTo>
                  <a:cubicBezTo>
                    <a:pt x="5522" y="5820"/>
                    <a:pt x="5529" y="5814"/>
                    <a:pt x="5536" y="5808"/>
                  </a:cubicBezTo>
                  <a:cubicBezTo>
                    <a:pt x="5517" y="5787"/>
                    <a:pt x="5517" y="5787"/>
                    <a:pt x="5517" y="5787"/>
                  </a:cubicBezTo>
                  <a:moveTo>
                    <a:pt x="1064" y="5725"/>
                  </a:moveTo>
                  <a:cubicBezTo>
                    <a:pt x="1045" y="5745"/>
                    <a:pt x="1045" y="5745"/>
                    <a:pt x="1045" y="5745"/>
                  </a:cubicBezTo>
                  <a:cubicBezTo>
                    <a:pt x="1051" y="5752"/>
                    <a:pt x="1058" y="5758"/>
                    <a:pt x="1065" y="5765"/>
                  </a:cubicBezTo>
                  <a:cubicBezTo>
                    <a:pt x="1084" y="5744"/>
                    <a:pt x="1084" y="5744"/>
                    <a:pt x="1084" y="5744"/>
                  </a:cubicBezTo>
                  <a:cubicBezTo>
                    <a:pt x="1077" y="5738"/>
                    <a:pt x="1071" y="5731"/>
                    <a:pt x="1064" y="5725"/>
                  </a:cubicBezTo>
                  <a:moveTo>
                    <a:pt x="5625" y="5686"/>
                  </a:moveTo>
                  <a:cubicBezTo>
                    <a:pt x="5618" y="5693"/>
                    <a:pt x="5611" y="5699"/>
                    <a:pt x="5605" y="5706"/>
                  </a:cubicBezTo>
                  <a:cubicBezTo>
                    <a:pt x="5624" y="5726"/>
                    <a:pt x="5624" y="5726"/>
                    <a:pt x="5624" y="5726"/>
                  </a:cubicBezTo>
                  <a:cubicBezTo>
                    <a:pt x="5631" y="5720"/>
                    <a:pt x="5637" y="5713"/>
                    <a:pt x="5644" y="5706"/>
                  </a:cubicBezTo>
                  <a:cubicBezTo>
                    <a:pt x="5625" y="5686"/>
                    <a:pt x="5625" y="5686"/>
                    <a:pt x="5625" y="5686"/>
                  </a:cubicBezTo>
                  <a:moveTo>
                    <a:pt x="959" y="5622"/>
                  </a:moveTo>
                  <a:cubicBezTo>
                    <a:pt x="939" y="5641"/>
                    <a:pt x="939" y="5641"/>
                    <a:pt x="939" y="5641"/>
                  </a:cubicBezTo>
                  <a:cubicBezTo>
                    <a:pt x="945" y="5648"/>
                    <a:pt x="952" y="5655"/>
                    <a:pt x="958" y="5661"/>
                  </a:cubicBezTo>
                  <a:cubicBezTo>
                    <a:pt x="978" y="5642"/>
                    <a:pt x="978" y="5642"/>
                    <a:pt x="978" y="5642"/>
                  </a:cubicBezTo>
                  <a:cubicBezTo>
                    <a:pt x="978" y="5642"/>
                    <a:pt x="978" y="5642"/>
                    <a:pt x="978" y="5642"/>
                  </a:cubicBezTo>
                  <a:cubicBezTo>
                    <a:pt x="972" y="5635"/>
                    <a:pt x="965" y="5628"/>
                    <a:pt x="959" y="5622"/>
                  </a:cubicBezTo>
                  <a:moveTo>
                    <a:pt x="5728" y="5581"/>
                  </a:moveTo>
                  <a:cubicBezTo>
                    <a:pt x="5721" y="5588"/>
                    <a:pt x="5715" y="5595"/>
                    <a:pt x="5709" y="5602"/>
                  </a:cubicBezTo>
                  <a:cubicBezTo>
                    <a:pt x="5729" y="5621"/>
                    <a:pt x="5729" y="5621"/>
                    <a:pt x="5729" y="5621"/>
                  </a:cubicBezTo>
                  <a:cubicBezTo>
                    <a:pt x="5735" y="5614"/>
                    <a:pt x="5742" y="5607"/>
                    <a:pt x="5748" y="5600"/>
                  </a:cubicBezTo>
                  <a:cubicBezTo>
                    <a:pt x="5728" y="5581"/>
                    <a:pt x="5728" y="5581"/>
                    <a:pt x="5728" y="5581"/>
                  </a:cubicBezTo>
                  <a:moveTo>
                    <a:pt x="859" y="5514"/>
                  </a:moveTo>
                  <a:cubicBezTo>
                    <a:pt x="838" y="5532"/>
                    <a:pt x="838" y="5532"/>
                    <a:pt x="838" y="5532"/>
                  </a:cubicBezTo>
                  <a:cubicBezTo>
                    <a:pt x="844" y="5539"/>
                    <a:pt x="850" y="5546"/>
                    <a:pt x="857" y="5553"/>
                  </a:cubicBezTo>
                  <a:cubicBezTo>
                    <a:pt x="877" y="5535"/>
                    <a:pt x="877" y="5535"/>
                    <a:pt x="877" y="5535"/>
                  </a:cubicBezTo>
                  <a:cubicBezTo>
                    <a:pt x="871" y="5528"/>
                    <a:pt x="865" y="5521"/>
                    <a:pt x="859" y="5514"/>
                  </a:cubicBezTo>
                  <a:moveTo>
                    <a:pt x="5826" y="5472"/>
                  </a:moveTo>
                  <a:cubicBezTo>
                    <a:pt x="5820" y="5479"/>
                    <a:pt x="5814" y="5486"/>
                    <a:pt x="5808" y="5493"/>
                  </a:cubicBezTo>
                  <a:cubicBezTo>
                    <a:pt x="5829" y="5511"/>
                    <a:pt x="5829" y="5511"/>
                    <a:pt x="5829" y="5511"/>
                  </a:cubicBezTo>
                  <a:cubicBezTo>
                    <a:pt x="5835" y="5504"/>
                    <a:pt x="5841" y="5497"/>
                    <a:pt x="5847" y="5490"/>
                  </a:cubicBezTo>
                  <a:cubicBezTo>
                    <a:pt x="5826" y="5472"/>
                    <a:pt x="5826" y="5472"/>
                    <a:pt x="5826" y="5472"/>
                  </a:cubicBezTo>
                  <a:cubicBezTo>
                    <a:pt x="5826" y="5472"/>
                    <a:pt x="5826" y="5472"/>
                    <a:pt x="5826" y="5472"/>
                  </a:cubicBezTo>
                  <a:moveTo>
                    <a:pt x="763" y="5402"/>
                  </a:moveTo>
                  <a:cubicBezTo>
                    <a:pt x="742" y="5419"/>
                    <a:pt x="742" y="5419"/>
                    <a:pt x="742" y="5419"/>
                  </a:cubicBezTo>
                  <a:cubicBezTo>
                    <a:pt x="748" y="5426"/>
                    <a:pt x="753" y="5434"/>
                    <a:pt x="759" y="5441"/>
                  </a:cubicBezTo>
                  <a:cubicBezTo>
                    <a:pt x="781" y="5423"/>
                    <a:pt x="781" y="5423"/>
                    <a:pt x="781" y="5423"/>
                  </a:cubicBezTo>
                  <a:cubicBezTo>
                    <a:pt x="781" y="5423"/>
                    <a:pt x="781" y="5423"/>
                    <a:pt x="781" y="5423"/>
                  </a:cubicBezTo>
                  <a:cubicBezTo>
                    <a:pt x="775" y="5416"/>
                    <a:pt x="769" y="5409"/>
                    <a:pt x="763" y="5402"/>
                  </a:cubicBezTo>
                  <a:moveTo>
                    <a:pt x="5920" y="5358"/>
                  </a:moveTo>
                  <a:cubicBezTo>
                    <a:pt x="5914" y="5365"/>
                    <a:pt x="5908" y="5372"/>
                    <a:pt x="5902" y="5380"/>
                  </a:cubicBezTo>
                  <a:cubicBezTo>
                    <a:pt x="5924" y="5397"/>
                    <a:pt x="5924" y="5397"/>
                    <a:pt x="5924" y="5397"/>
                  </a:cubicBezTo>
                  <a:cubicBezTo>
                    <a:pt x="5930" y="5390"/>
                    <a:pt x="5936" y="5382"/>
                    <a:pt x="5942" y="5375"/>
                  </a:cubicBezTo>
                  <a:cubicBezTo>
                    <a:pt x="5920" y="5358"/>
                    <a:pt x="5920" y="5358"/>
                    <a:pt x="5920" y="5358"/>
                  </a:cubicBezTo>
                  <a:moveTo>
                    <a:pt x="5920" y="5358"/>
                  </a:moveTo>
                  <a:cubicBezTo>
                    <a:pt x="5920" y="5358"/>
                    <a:pt x="5920" y="5358"/>
                    <a:pt x="5920" y="5358"/>
                  </a:cubicBezTo>
                  <a:cubicBezTo>
                    <a:pt x="5920" y="5358"/>
                    <a:pt x="5920" y="5358"/>
                    <a:pt x="5920" y="5358"/>
                  </a:cubicBezTo>
                  <a:moveTo>
                    <a:pt x="673" y="5285"/>
                  </a:moveTo>
                  <a:cubicBezTo>
                    <a:pt x="651" y="5302"/>
                    <a:pt x="651" y="5302"/>
                    <a:pt x="651" y="5302"/>
                  </a:cubicBezTo>
                  <a:cubicBezTo>
                    <a:pt x="656" y="5309"/>
                    <a:pt x="662" y="5317"/>
                    <a:pt x="668" y="5324"/>
                  </a:cubicBezTo>
                  <a:cubicBezTo>
                    <a:pt x="690" y="5308"/>
                    <a:pt x="690" y="5308"/>
                    <a:pt x="690" y="5308"/>
                  </a:cubicBezTo>
                  <a:cubicBezTo>
                    <a:pt x="690" y="5308"/>
                    <a:pt x="690" y="5308"/>
                    <a:pt x="690" y="5308"/>
                  </a:cubicBezTo>
                  <a:cubicBezTo>
                    <a:pt x="684" y="5300"/>
                    <a:pt x="679" y="5293"/>
                    <a:pt x="673" y="5285"/>
                  </a:cubicBezTo>
                  <a:moveTo>
                    <a:pt x="6008" y="5240"/>
                  </a:moveTo>
                  <a:cubicBezTo>
                    <a:pt x="6003" y="5247"/>
                    <a:pt x="5997" y="5255"/>
                    <a:pt x="5992" y="5262"/>
                  </a:cubicBezTo>
                  <a:cubicBezTo>
                    <a:pt x="6014" y="5279"/>
                    <a:pt x="6014" y="5279"/>
                    <a:pt x="6014" y="5279"/>
                  </a:cubicBezTo>
                  <a:cubicBezTo>
                    <a:pt x="6020" y="5271"/>
                    <a:pt x="6025" y="5263"/>
                    <a:pt x="6031" y="5256"/>
                  </a:cubicBezTo>
                  <a:cubicBezTo>
                    <a:pt x="6008" y="5240"/>
                    <a:pt x="6008" y="5240"/>
                    <a:pt x="6008" y="5240"/>
                  </a:cubicBezTo>
                  <a:moveTo>
                    <a:pt x="588" y="5165"/>
                  </a:moveTo>
                  <a:cubicBezTo>
                    <a:pt x="565" y="5181"/>
                    <a:pt x="565" y="5181"/>
                    <a:pt x="565" y="5181"/>
                  </a:cubicBezTo>
                  <a:cubicBezTo>
                    <a:pt x="570" y="5188"/>
                    <a:pt x="576" y="5196"/>
                    <a:pt x="581" y="5204"/>
                  </a:cubicBezTo>
                  <a:cubicBezTo>
                    <a:pt x="604" y="5188"/>
                    <a:pt x="604" y="5188"/>
                    <a:pt x="604" y="5188"/>
                  </a:cubicBezTo>
                  <a:cubicBezTo>
                    <a:pt x="599" y="5180"/>
                    <a:pt x="593" y="5173"/>
                    <a:pt x="588" y="5165"/>
                  </a:cubicBezTo>
                  <a:moveTo>
                    <a:pt x="6091" y="5118"/>
                  </a:moveTo>
                  <a:cubicBezTo>
                    <a:pt x="6086" y="5125"/>
                    <a:pt x="6081" y="5133"/>
                    <a:pt x="6076" y="5141"/>
                  </a:cubicBezTo>
                  <a:cubicBezTo>
                    <a:pt x="6099" y="5156"/>
                    <a:pt x="6099" y="5156"/>
                    <a:pt x="6099" y="5156"/>
                  </a:cubicBezTo>
                  <a:cubicBezTo>
                    <a:pt x="6104" y="5149"/>
                    <a:pt x="6109" y="5141"/>
                    <a:pt x="6115" y="5133"/>
                  </a:cubicBezTo>
                  <a:cubicBezTo>
                    <a:pt x="6091" y="5118"/>
                    <a:pt x="6091" y="5118"/>
                    <a:pt x="6091" y="5118"/>
                  </a:cubicBezTo>
                  <a:moveTo>
                    <a:pt x="509" y="5041"/>
                  </a:moveTo>
                  <a:cubicBezTo>
                    <a:pt x="485" y="5056"/>
                    <a:pt x="485" y="5056"/>
                    <a:pt x="485" y="5056"/>
                  </a:cubicBezTo>
                  <a:cubicBezTo>
                    <a:pt x="490" y="5064"/>
                    <a:pt x="495" y="5072"/>
                    <a:pt x="500" y="5080"/>
                  </a:cubicBezTo>
                  <a:cubicBezTo>
                    <a:pt x="523" y="5065"/>
                    <a:pt x="523" y="5065"/>
                    <a:pt x="523" y="5065"/>
                  </a:cubicBezTo>
                  <a:cubicBezTo>
                    <a:pt x="519" y="5057"/>
                    <a:pt x="514" y="5049"/>
                    <a:pt x="509" y="5041"/>
                  </a:cubicBezTo>
                  <a:moveTo>
                    <a:pt x="6169" y="4992"/>
                  </a:moveTo>
                  <a:cubicBezTo>
                    <a:pt x="6164" y="5000"/>
                    <a:pt x="6159" y="5008"/>
                    <a:pt x="6154" y="5016"/>
                  </a:cubicBezTo>
                  <a:cubicBezTo>
                    <a:pt x="6178" y="5031"/>
                    <a:pt x="6178" y="5031"/>
                    <a:pt x="6178" y="5031"/>
                  </a:cubicBezTo>
                  <a:cubicBezTo>
                    <a:pt x="6183" y="5022"/>
                    <a:pt x="6188" y="5014"/>
                    <a:pt x="6193" y="5006"/>
                  </a:cubicBezTo>
                  <a:cubicBezTo>
                    <a:pt x="6169" y="4992"/>
                    <a:pt x="6169" y="4992"/>
                    <a:pt x="6169" y="4992"/>
                  </a:cubicBezTo>
                  <a:moveTo>
                    <a:pt x="435" y="4914"/>
                  </a:moveTo>
                  <a:cubicBezTo>
                    <a:pt x="411" y="4928"/>
                    <a:pt x="411" y="4928"/>
                    <a:pt x="411" y="4928"/>
                  </a:cubicBezTo>
                  <a:cubicBezTo>
                    <a:pt x="415" y="4936"/>
                    <a:pt x="420" y="4944"/>
                    <a:pt x="424" y="4952"/>
                  </a:cubicBezTo>
                  <a:cubicBezTo>
                    <a:pt x="449" y="4938"/>
                    <a:pt x="449" y="4938"/>
                    <a:pt x="449" y="4938"/>
                  </a:cubicBezTo>
                  <a:cubicBezTo>
                    <a:pt x="444" y="4930"/>
                    <a:pt x="440" y="4922"/>
                    <a:pt x="435" y="4914"/>
                  </a:cubicBezTo>
                  <a:moveTo>
                    <a:pt x="6240" y="4863"/>
                  </a:moveTo>
                  <a:cubicBezTo>
                    <a:pt x="6236" y="4871"/>
                    <a:pt x="6232" y="4880"/>
                    <a:pt x="6227" y="4888"/>
                  </a:cubicBezTo>
                  <a:cubicBezTo>
                    <a:pt x="6252" y="4901"/>
                    <a:pt x="6252" y="4901"/>
                    <a:pt x="6252" y="4901"/>
                  </a:cubicBezTo>
                  <a:cubicBezTo>
                    <a:pt x="6256" y="4893"/>
                    <a:pt x="6261" y="4885"/>
                    <a:pt x="6265" y="4876"/>
                  </a:cubicBezTo>
                  <a:cubicBezTo>
                    <a:pt x="6240" y="4863"/>
                    <a:pt x="6240" y="4863"/>
                    <a:pt x="6240" y="4863"/>
                  </a:cubicBezTo>
                  <a:moveTo>
                    <a:pt x="367" y="4784"/>
                  </a:moveTo>
                  <a:cubicBezTo>
                    <a:pt x="342" y="4796"/>
                    <a:pt x="342" y="4796"/>
                    <a:pt x="342" y="4796"/>
                  </a:cubicBezTo>
                  <a:cubicBezTo>
                    <a:pt x="346" y="4805"/>
                    <a:pt x="350" y="4813"/>
                    <a:pt x="354" y="4821"/>
                  </a:cubicBezTo>
                  <a:cubicBezTo>
                    <a:pt x="379" y="4809"/>
                    <a:pt x="379" y="4809"/>
                    <a:pt x="379" y="4809"/>
                  </a:cubicBezTo>
                  <a:cubicBezTo>
                    <a:pt x="379" y="4809"/>
                    <a:pt x="379" y="4809"/>
                    <a:pt x="379" y="4809"/>
                  </a:cubicBezTo>
                  <a:cubicBezTo>
                    <a:pt x="375" y="4800"/>
                    <a:pt x="371" y="4792"/>
                    <a:pt x="367" y="4784"/>
                  </a:cubicBezTo>
                  <a:moveTo>
                    <a:pt x="6306" y="4731"/>
                  </a:moveTo>
                  <a:cubicBezTo>
                    <a:pt x="6302" y="4740"/>
                    <a:pt x="6298" y="4748"/>
                    <a:pt x="6294" y="4756"/>
                  </a:cubicBezTo>
                  <a:cubicBezTo>
                    <a:pt x="6320" y="4769"/>
                    <a:pt x="6320" y="4769"/>
                    <a:pt x="6320" y="4769"/>
                  </a:cubicBezTo>
                  <a:cubicBezTo>
                    <a:pt x="6324" y="4760"/>
                    <a:pt x="6328" y="4752"/>
                    <a:pt x="6332" y="4743"/>
                  </a:cubicBezTo>
                  <a:cubicBezTo>
                    <a:pt x="6306" y="4731"/>
                    <a:pt x="6306" y="4731"/>
                    <a:pt x="6306" y="4731"/>
                  </a:cubicBezTo>
                  <a:moveTo>
                    <a:pt x="305" y="4651"/>
                  </a:moveTo>
                  <a:cubicBezTo>
                    <a:pt x="279" y="4662"/>
                    <a:pt x="279" y="4662"/>
                    <a:pt x="279" y="4662"/>
                  </a:cubicBezTo>
                  <a:cubicBezTo>
                    <a:pt x="283" y="4670"/>
                    <a:pt x="287" y="4679"/>
                    <a:pt x="291" y="4687"/>
                  </a:cubicBezTo>
                  <a:cubicBezTo>
                    <a:pt x="316" y="4676"/>
                    <a:pt x="316" y="4676"/>
                    <a:pt x="316" y="4676"/>
                  </a:cubicBezTo>
                  <a:cubicBezTo>
                    <a:pt x="312" y="4668"/>
                    <a:pt x="309" y="4659"/>
                    <a:pt x="305" y="4651"/>
                  </a:cubicBezTo>
                  <a:moveTo>
                    <a:pt x="6366" y="4596"/>
                  </a:moveTo>
                  <a:cubicBezTo>
                    <a:pt x="6363" y="4605"/>
                    <a:pt x="6359" y="4613"/>
                    <a:pt x="6356" y="4622"/>
                  </a:cubicBezTo>
                  <a:cubicBezTo>
                    <a:pt x="6381" y="4633"/>
                    <a:pt x="6381" y="4633"/>
                    <a:pt x="6381" y="4633"/>
                  </a:cubicBezTo>
                  <a:cubicBezTo>
                    <a:pt x="6385" y="4624"/>
                    <a:pt x="6389" y="4616"/>
                    <a:pt x="6392" y="4607"/>
                  </a:cubicBezTo>
                  <a:cubicBezTo>
                    <a:pt x="6366" y="4596"/>
                    <a:pt x="6366" y="4596"/>
                    <a:pt x="6366" y="4596"/>
                  </a:cubicBezTo>
                  <a:moveTo>
                    <a:pt x="249" y="4515"/>
                  </a:moveTo>
                  <a:cubicBezTo>
                    <a:pt x="223" y="4525"/>
                    <a:pt x="223" y="4525"/>
                    <a:pt x="223" y="4525"/>
                  </a:cubicBezTo>
                  <a:cubicBezTo>
                    <a:pt x="226" y="4534"/>
                    <a:pt x="230" y="4542"/>
                    <a:pt x="233" y="4551"/>
                  </a:cubicBezTo>
                  <a:cubicBezTo>
                    <a:pt x="259" y="4541"/>
                    <a:pt x="259" y="4541"/>
                    <a:pt x="259" y="4541"/>
                  </a:cubicBezTo>
                  <a:cubicBezTo>
                    <a:pt x="256" y="4532"/>
                    <a:pt x="252" y="4523"/>
                    <a:pt x="249" y="4515"/>
                  </a:cubicBezTo>
                  <a:moveTo>
                    <a:pt x="6420" y="4459"/>
                  </a:moveTo>
                  <a:cubicBezTo>
                    <a:pt x="6417" y="4467"/>
                    <a:pt x="6414" y="4476"/>
                    <a:pt x="6411" y="4485"/>
                  </a:cubicBezTo>
                  <a:cubicBezTo>
                    <a:pt x="6437" y="4495"/>
                    <a:pt x="6437" y="4495"/>
                    <a:pt x="6437" y="4495"/>
                  </a:cubicBezTo>
                  <a:cubicBezTo>
                    <a:pt x="6440" y="4486"/>
                    <a:pt x="6443" y="4477"/>
                    <a:pt x="6447" y="4468"/>
                  </a:cubicBezTo>
                  <a:cubicBezTo>
                    <a:pt x="6420" y="4459"/>
                    <a:pt x="6420" y="4459"/>
                    <a:pt x="6420" y="4459"/>
                  </a:cubicBezTo>
                  <a:moveTo>
                    <a:pt x="199" y="4376"/>
                  </a:moveTo>
                  <a:cubicBezTo>
                    <a:pt x="172" y="4385"/>
                    <a:pt x="172" y="4385"/>
                    <a:pt x="172" y="4385"/>
                  </a:cubicBezTo>
                  <a:cubicBezTo>
                    <a:pt x="175" y="4394"/>
                    <a:pt x="178" y="4403"/>
                    <a:pt x="181" y="4412"/>
                  </a:cubicBezTo>
                  <a:cubicBezTo>
                    <a:pt x="208" y="4403"/>
                    <a:pt x="208" y="4403"/>
                    <a:pt x="208" y="4403"/>
                  </a:cubicBezTo>
                  <a:cubicBezTo>
                    <a:pt x="208" y="4403"/>
                    <a:pt x="208" y="4403"/>
                    <a:pt x="208" y="4403"/>
                  </a:cubicBezTo>
                  <a:cubicBezTo>
                    <a:pt x="205" y="4394"/>
                    <a:pt x="202" y="4385"/>
                    <a:pt x="199" y="4376"/>
                  </a:cubicBezTo>
                  <a:moveTo>
                    <a:pt x="6468" y="4319"/>
                  </a:moveTo>
                  <a:cubicBezTo>
                    <a:pt x="6465" y="4328"/>
                    <a:pt x="6462" y="4337"/>
                    <a:pt x="6459" y="4345"/>
                  </a:cubicBezTo>
                  <a:cubicBezTo>
                    <a:pt x="6486" y="4354"/>
                    <a:pt x="6486" y="4354"/>
                    <a:pt x="6486" y="4354"/>
                  </a:cubicBezTo>
                  <a:cubicBezTo>
                    <a:pt x="6489" y="4345"/>
                    <a:pt x="6492" y="4336"/>
                    <a:pt x="6495" y="4327"/>
                  </a:cubicBezTo>
                  <a:cubicBezTo>
                    <a:pt x="6468" y="4319"/>
                    <a:pt x="6468" y="4319"/>
                    <a:pt x="6468" y="4319"/>
                  </a:cubicBezTo>
                  <a:moveTo>
                    <a:pt x="155" y="4236"/>
                  </a:moveTo>
                  <a:cubicBezTo>
                    <a:pt x="128" y="4243"/>
                    <a:pt x="128" y="4243"/>
                    <a:pt x="128" y="4243"/>
                  </a:cubicBezTo>
                  <a:cubicBezTo>
                    <a:pt x="131" y="4252"/>
                    <a:pt x="133" y="4261"/>
                    <a:pt x="136" y="4270"/>
                  </a:cubicBezTo>
                  <a:cubicBezTo>
                    <a:pt x="163" y="4262"/>
                    <a:pt x="163" y="4262"/>
                    <a:pt x="163" y="4262"/>
                  </a:cubicBezTo>
                  <a:cubicBezTo>
                    <a:pt x="163" y="4262"/>
                    <a:pt x="163" y="4262"/>
                    <a:pt x="163" y="4262"/>
                  </a:cubicBezTo>
                  <a:cubicBezTo>
                    <a:pt x="160" y="4253"/>
                    <a:pt x="158" y="4244"/>
                    <a:pt x="155" y="4236"/>
                  </a:cubicBezTo>
                  <a:moveTo>
                    <a:pt x="6509" y="4177"/>
                  </a:moveTo>
                  <a:cubicBezTo>
                    <a:pt x="6507" y="4186"/>
                    <a:pt x="6504" y="4195"/>
                    <a:pt x="6502" y="4204"/>
                  </a:cubicBezTo>
                  <a:cubicBezTo>
                    <a:pt x="6529" y="4212"/>
                    <a:pt x="6529" y="4212"/>
                    <a:pt x="6529" y="4212"/>
                  </a:cubicBezTo>
                  <a:cubicBezTo>
                    <a:pt x="6531" y="4203"/>
                    <a:pt x="6534" y="4194"/>
                    <a:pt x="6536" y="4185"/>
                  </a:cubicBezTo>
                  <a:cubicBezTo>
                    <a:pt x="6509" y="4177"/>
                    <a:pt x="6509" y="4177"/>
                    <a:pt x="6509" y="4177"/>
                  </a:cubicBezTo>
                  <a:moveTo>
                    <a:pt x="118" y="4093"/>
                  </a:moveTo>
                  <a:cubicBezTo>
                    <a:pt x="90" y="4100"/>
                    <a:pt x="90" y="4100"/>
                    <a:pt x="90" y="4100"/>
                  </a:cubicBezTo>
                  <a:cubicBezTo>
                    <a:pt x="93" y="4109"/>
                    <a:pt x="95" y="4118"/>
                    <a:pt x="97" y="4127"/>
                  </a:cubicBezTo>
                  <a:cubicBezTo>
                    <a:pt x="124" y="4120"/>
                    <a:pt x="124" y="4120"/>
                    <a:pt x="124" y="4120"/>
                  </a:cubicBezTo>
                  <a:cubicBezTo>
                    <a:pt x="124" y="4120"/>
                    <a:pt x="124" y="4120"/>
                    <a:pt x="124" y="4120"/>
                  </a:cubicBezTo>
                  <a:cubicBezTo>
                    <a:pt x="122" y="4111"/>
                    <a:pt x="120" y="4102"/>
                    <a:pt x="118" y="4093"/>
                  </a:cubicBezTo>
                  <a:moveTo>
                    <a:pt x="6544" y="4034"/>
                  </a:moveTo>
                  <a:cubicBezTo>
                    <a:pt x="6542" y="4043"/>
                    <a:pt x="6540" y="4052"/>
                    <a:pt x="6538" y="4061"/>
                  </a:cubicBezTo>
                  <a:cubicBezTo>
                    <a:pt x="6565" y="4068"/>
                    <a:pt x="6565" y="4068"/>
                    <a:pt x="6565" y="4068"/>
                  </a:cubicBezTo>
                  <a:cubicBezTo>
                    <a:pt x="6567" y="4058"/>
                    <a:pt x="6569" y="4049"/>
                    <a:pt x="6571" y="4040"/>
                  </a:cubicBezTo>
                  <a:cubicBezTo>
                    <a:pt x="6544" y="4034"/>
                    <a:pt x="6544" y="4034"/>
                    <a:pt x="6544" y="4034"/>
                  </a:cubicBezTo>
                  <a:moveTo>
                    <a:pt x="87" y="3949"/>
                  </a:moveTo>
                  <a:cubicBezTo>
                    <a:pt x="59" y="3954"/>
                    <a:pt x="59" y="3954"/>
                    <a:pt x="59" y="3954"/>
                  </a:cubicBezTo>
                  <a:cubicBezTo>
                    <a:pt x="61" y="3963"/>
                    <a:pt x="63" y="3973"/>
                    <a:pt x="65" y="3982"/>
                  </a:cubicBezTo>
                  <a:cubicBezTo>
                    <a:pt x="92" y="3976"/>
                    <a:pt x="92" y="3976"/>
                    <a:pt x="92" y="3976"/>
                  </a:cubicBezTo>
                  <a:cubicBezTo>
                    <a:pt x="90" y="3967"/>
                    <a:pt x="88" y="3958"/>
                    <a:pt x="87" y="3949"/>
                  </a:cubicBezTo>
                  <a:moveTo>
                    <a:pt x="6572" y="3890"/>
                  </a:moveTo>
                  <a:cubicBezTo>
                    <a:pt x="6571" y="3899"/>
                    <a:pt x="6569" y="3908"/>
                    <a:pt x="6567" y="3917"/>
                  </a:cubicBezTo>
                  <a:cubicBezTo>
                    <a:pt x="6595" y="3922"/>
                    <a:pt x="6595" y="3922"/>
                    <a:pt x="6595" y="3922"/>
                  </a:cubicBezTo>
                  <a:cubicBezTo>
                    <a:pt x="6597" y="3913"/>
                    <a:pt x="6598" y="3904"/>
                    <a:pt x="6600" y="3894"/>
                  </a:cubicBezTo>
                  <a:cubicBezTo>
                    <a:pt x="6572" y="3890"/>
                    <a:pt x="6572" y="3890"/>
                    <a:pt x="6572" y="3890"/>
                  </a:cubicBezTo>
                  <a:moveTo>
                    <a:pt x="62" y="3804"/>
                  </a:moveTo>
                  <a:cubicBezTo>
                    <a:pt x="35" y="3808"/>
                    <a:pt x="35" y="3808"/>
                    <a:pt x="35" y="3808"/>
                  </a:cubicBezTo>
                  <a:cubicBezTo>
                    <a:pt x="36" y="3817"/>
                    <a:pt x="37" y="3826"/>
                    <a:pt x="39" y="3836"/>
                  </a:cubicBezTo>
                  <a:cubicBezTo>
                    <a:pt x="66" y="3831"/>
                    <a:pt x="66" y="3831"/>
                    <a:pt x="66" y="3831"/>
                  </a:cubicBezTo>
                  <a:cubicBezTo>
                    <a:pt x="66" y="3831"/>
                    <a:pt x="66" y="3831"/>
                    <a:pt x="66" y="3831"/>
                  </a:cubicBezTo>
                  <a:cubicBezTo>
                    <a:pt x="65" y="3822"/>
                    <a:pt x="64" y="3813"/>
                    <a:pt x="62" y="3804"/>
                  </a:cubicBezTo>
                  <a:moveTo>
                    <a:pt x="6594" y="3744"/>
                  </a:moveTo>
                  <a:cubicBezTo>
                    <a:pt x="6593" y="3753"/>
                    <a:pt x="6592" y="3762"/>
                    <a:pt x="6590" y="3771"/>
                  </a:cubicBezTo>
                  <a:cubicBezTo>
                    <a:pt x="6618" y="3775"/>
                    <a:pt x="6618" y="3775"/>
                    <a:pt x="6618" y="3775"/>
                  </a:cubicBezTo>
                  <a:cubicBezTo>
                    <a:pt x="6619" y="3766"/>
                    <a:pt x="6621" y="3757"/>
                    <a:pt x="6622" y="3747"/>
                  </a:cubicBezTo>
                  <a:cubicBezTo>
                    <a:pt x="6594" y="3744"/>
                    <a:pt x="6594" y="3744"/>
                    <a:pt x="6594" y="3744"/>
                  </a:cubicBezTo>
                  <a:moveTo>
                    <a:pt x="44" y="3657"/>
                  </a:moveTo>
                  <a:cubicBezTo>
                    <a:pt x="16" y="3660"/>
                    <a:pt x="16" y="3660"/>
                    <a:pt x="16" y="3660"/>
                  </a:cubicBezTo>
                  <a:cubicBezTo>
                    <a:pt x="17" y="3670"/>
                    <a:pt x="18" y="3679"/>
                    <a:pt x="19" y="3688"/>
                  </a:cubicBezTo>
                  <a:cubicBezTo>
                    <a:pt x="47" y="3685"/>
                    <a:pt x="47" y="3685"/>
                    <a:pt x="47" y="3685"/>
                  </a:cubicBezTo>
                  <a:cubicBezTo>
                    <a:pt x="46" y="3676"/>
                    <a:pt x="45" y="3667"/>
                    <a:pt x="44" y="3657"/>
                  </a:cubicBezTo>
                  <a:moveTo>
                    <a:pt x="6609" y="3597"/>
                  </a:moveTo>
                  <a:cubicBezTo>
                    <a:pt x="6609" y="3607"/>
                    <a:pt x="6608" y="3616"/>
                    <a:pt x="6607" y="3625"/>
                  </a:cubicBezTo>
                  <a:cubicBezTo>
                    <a:pt x="6635" y="3628"/>
                    <a:pt x="6635" y="3628"/>
                    <a:pt x="6635" y="3628"/>
                  </a:cubicBezTo>
                  <a:cubicBezTo>
                    <a:pt x="6636" y="3618"/>
                    <a:pt x="6636" y="3609"/>
                    <a:pt x="6637" y="3600"/>
                  </a:cubicBezTo>
                  <a:cubicBezTo>
                    <a:pt x="6609" y="3597"/>
                    <a:pt x="6609" y="3597"/>
                    <a:pt x="6609" y="3597"/>
                  </a:cubicBezTo>
                  <a:moveTo>
                    <a:pt x="33" y="3511"/>
                  </a:moveTo>
                  <a:cubicBezTo>
                    <a:pt x="5" y="3512"/>
                    <a:pt x="5" y="3512"/>
                    <a:pt x="5" y="3512"/>
                  </a:cubicBezTo>
                  <a:cubicBezTo>
                    <a:pt x="5" y="3522"/>
                    <a:pt x="6" y="3531"/>
                    <a:pt x="7" y="3540"/>
                  </a:cubicBezTo>
                  <a:cubicBezTo>
                    <a:pt x="35" y="3538"/>
                    <a:pt x="35" y="3538"/>
                    <a:pt x="35" y="3538"/>
                  </a:cubicBezTo>
                  <a:cubicBezTo>
                    <a:pt x="35" y="3538"/>
                    <a:pt x="35" y="3538"/>
                    <a:pt x="35" y="3538"/>
                  </a:cubicBezTo>
                  <a:cubicBezTo>
                    <a:pt x="34" y="3529"/>
                    <a:pt x="33" y="3520"/>
                    <a:pt x="33" y="3511"/>
                  </a:cubicBezTo>
                  <a:moveTo>
                    <a:pt x="6618" y="3450"/>
                  </a:moveTo>
                  <a:cubicBezTo>
                    <a:pt x="6618" y="3460"/>
                    <a:pt x="6617" y="3469"/>
                    <a:pt x="6617" y="3478"/>
                  </a:cubicBezTo>
                  <a:cubicBezTo>
                    <a:pt x="6645" y="3479"/>
                    <a:pt x="6645" y="3479"/>
                    <a:pt x="6645" y="3479"/>
                  </a:cubicBezTo>
                  <a:cubicBezTo>
                    <a:pt x="6645" y="3470"/>
                    <a:pt x="6646" y="3461"/>
                    <a:pt x="6646" y="3451"/>
                  </a:cubicBezTo>
                  <a:cubicBezTo>
                    <a:pt x="6618" y="3450"/>
                    <a:pt x="6618" y="3450"/>
                    <a:pt x="6618" y="3450"/>
                  </a:cubicBezTo>
                  <a:moveTo>
                    <a:pt x="28" y="3363"/>
                  </a:moveTo>
                  <a:cubicBezTo>
                    <a:pt x="0" y="3364"/>
                    <a:pt x="0" y="3364"/>
                    <a:pt x="0" y="3364"/>
                  </a:cubicBezTo>
                  <a:cubicBezTo>
                    <a:pt x="0" y="3373"/>
                    <a:pt x="0" y="3382"/>
                    <a:pt x="0" y="3392"/>
                  </a:cubicBezTo>
                  <a:cubicBezTo>
                    <a:pt x="28" y="3391"/>
                    <a:pt x="28" y="3391"/>
                    <a:pt x="28" y="3391"/>
                  </a:cubicBezTo>
                  <a:cubicBezTo>
                    <a:pt x="28" y="3391"/>
                    <a:pt x="28" y="3391"/>
                    <a:pt x="28" y="3391"/>
                  </a:cubicBezTo>
                  <a:cubicBezTo>
                    <a:pt x="28" y="3382"/>
                    <a:pt x="28" y="3373"/>
                    <a:pt x="28" y="3363"/>
                  </a:cubicBezTo>
                  <a:moveTo>
                    <a:pt x="6648" y="3303"/>
                  </a:moveTo>
                  <a:cubicBezTo>
                    <a:pt x="6620" y="3303"/>
                    <a:pt x="6620" y="3303"/>
                    <a:pt x="6620" y="3303"/>
                  </a:cubicBezTo>
                  <a:cubicBezTo>
                    <a:pt x="6620" y="3310"/>
                    <a:pt x="6620" y="3318"/>
                    <a:pt x="6620" y="3325"/>
                  </a:cubicBezTo>
                  <a:cubicBezTo>
                    <a:pt x="6620" y="3327"/>
                    <a:pt x="6620" y="3329"/>
                    <a:pt x="6620" y="3331"/>
                  </a:cubicBezTo>
                  <a:cubicBezTo>
                    <a:pt x="6648" y="3331"/>
                    <a:pt x="6648" y="3331"/>
                    <a:pt x="6648" y="3331"/>
                  </a:cubicBezTo>
                  <a:cubicBezTo>
                    <a:pt x="6648" y="3329"/>
                    <a:pt x="6648" y="3327"/>
                    <a:pt x="6648" y="3325"/>
                  </a:cubicBezTo>
                  <a:cubicBezTo>
                    <a:pt x="6648" y="3318"/>
                    <a:pt x="6648" y="3310"/>
                    <a:pt x="6648" y="3303"/>
                  </a:cubicBezTo>
                  <a:moveTo>
                    <a:pt x="2" y="3215"/>
                  </a:moveTo>
                  <a:cubicBezTo>
                    <a:pt x="1" y="3224"/>
                    <a:pt x="1" y="3234"/>
                    <a:pt x="1" y="3243"/>
                  </a:cubicBezTo>
                  <a:cubicBezTo>
                    <a:pt x="29" y="3244"/>
                    <a:pt x="29" y="3244"/>
                    <a:pt x="29" y="3244"/>
                  </a:cubicBezTo>
                  <a:cubicBezTo>
                    <a:pt x="29" y="3244"/>
                    <a:pt x="29" y="3244"/>
                    <a:pt x="29" y="3244"/>
                  </a:cubicBezTo>
                  <a:cubicBezTo>
                    <a:pt x="29" y="3235"/>
                    <a:pt x="29" y="3225"/>
                    <a:pt x="30" y="3216"/>
                  </a:cubicBezTo>
                  <a:cubicBezTo>
                    <a:pt x="2" y="3215"/>
                    <a:pt x="2" y="3215"/>
                    <a:pt x="2" y="3215"/>
                  </a:cubicBezTo>
                  <a:moveTo>
                    <a:pt x="6616" y="3156"/>
                  </a:moveTo>
                  <a:cubicBezTo>
                    <a:pt x="6616" y="3156"/>
                    <a:pt x="6616" y="3156"/>
                    <a:pt x="6616" y="3156"/>
                  </a:cubicBezTo>
                  <a:cubicBezTo>
                    <a:pt x="6616" y="3156"/>
                    <a:pt x="6616" y="3156"/>
                    <a:pt x="6616" y="3156"/>
                  </a:cubicBezTo>
                  <a:moveTo>
                    <a:pt x="6644" y="3154"/>
                  </a:moveTo>
                  <a:cubicBezTo>
                    <a:pt x="6616" y="3156"/>
                    <a:pt x="6616" y="3156"/>
                    <a:pt x="6616" y="3156"/>
                  </a:cubicBezTo>
                  <a:cubicBezTo>
                    <a:pt x="6617" y="3165"/>
                    <a:pt x="6617" y="3174"/>
                    <a:pt x="6617" y="3184"/>
                  </a:cubicBezTo>
                  <a:cubicBezTo>
                    <a:pt x="6645" y="3182"/>
                    <a:pt x="6645" y="3182"/>
                    <a:pt x="6645" y="3182"/>
                  </a:cubicBezTo>
                  <a:cubicBezTo>
                    <a:pt x="6645" y="3173"/>
                    <a:pt x="6645" y="3164"/>
                    <a:pt x="6644" y="3154"/>
                  </a:cubicBezTo>
                  <a:moveTo>
                    <a:pt x="10" y="3067"/>
                  </a:moveTo>
                  <a:cubicBezTo>
                    <a:pt x="9" y="3076"/>
                    <a:pt x="8" y="3085"/>
                    <a:pt x="8" y="3095"/>
                  </a:cubicBezTo>
                  <a:cubicBezTo>
                    <a:pt x="36" y="3097"/>
                    <a:pt x="36" y="3097"/>
                    <a:pt x="36" y="3097"/>
                  </a:cubicBezTo>
                  <a:cubicBezTo>
                    <a:pt x="36" y="3097"/>
                    <a:pt x="36" y="3097"/>
                    <a:pt x="36" y="3097"/>
                  </a:cubicBezTo>
                  <a:cubicBezTo>
                    <a:pt x="36" y="3087"/>
                    <a:pt x="37" y="3078"/>
                    <a:pt x="38" y="3069"/>
                  </a:cubicBezTo>
                  <a:cubicBezTo>
                    <a:pt x="10" y="3067"/>
                    <a:pt x="10" y="3067"/>
                    <a:pt x="10" y="3067"/>
                  </a:cubicBezTo>
                  <a:moveTo>
                    <a:pt x="6633" y="3006"/>
                  </a:moveTo>
                  <a:cubicBezTo>
                    <a:pt x="6605" y="3009"/>
                    <a:pt x="6605" y="3009"/>
                    <a:pt x="6605" y="3009"/>
                  </a:cubicBezTo>
                  <a:cubicBezTo>
                    <a:pt x="6606" y="3018"/>
                    <a:pt x="6607" y="3027"/>
                    <a:pt x="6608" y="3037"/>
                  </a:cubicBezTo>
                  <a:cubicBezTo>
                    <a:pt x="6636" y="3034"/>
                    <a:pt x="6636" y="3034"/>
                    <a:pt x="6636" y="3034"/>
                  </a:cubicBezTo>
                  <a:cubicBezTo>
                    <a:pt x="6635" y="3025"/>
                    <a:pt x="6634" y="3015"/>
                    <a:pt x="6633" y="3006"/>
                  </a:cubicBezTo>
                  <a:moveTo>
                    <a:pt x="24" y="2919"/>
                  </a:moveTo>
                  <a:cubicBezTo>
                    <a:pt x="23" y="2928"/>
                    <a:pt x="22" y="2938"/>
                    <a:pt x="21" y="2947"/>
                  </a:cubicBezTo>
                  <a:cubicBezTo>
                    <a:pt x="49" y="2950"/>
                    <a:pt x="49" y="2950"/>
                    <a:pt x="49" y="2950"/>
                  </a:cubicBezTo>
                  <a:cubicBezTo>
                    <a:pt x="50" y="2941"/>
                    <a:pt x="51" y="2932"/>
                    <a:pt x="52" y="2922"/>
                  </a:cubicBezTo>
                  <a:cubicBezTo>
                    <a:pt x="24" y="2919"/>
                    <a:pt x="24" y="2919"/>
                    <a:pt x="24" y="2919"/>
                  </a:cubicBezTo>
                  <a:moveTo>
                    <a:pt x="6588" y="2862"/>
                  </a:moveTo>
                  <a:cubicBezTo>
                    <a:pt x="6588" y="2862"/>
                    <a:pt x="6588" y="2862"/>
                    <a:pt x="6588" y="2862"/>
                  </a:cubicBezTo>
                  <a:cubicBezTo>
                    <a:pt x="6588" y="2862"/>
                    <a:pt x="6588" y="2862"/>
                    <a:pt x="6588" y="2862"/>
                  </a:cubicBezTo>
                  <a:moveTo>
                    <a:pt x="6616" y="2859"/>
                  </a:moveTo>
                  <a:cubicBezTo>
                    <a:pt x="6588" y="2862"/>
                    <a:pt x="6588" y="2862"/>
                    <a:pt x="6588" y="2862"/>
                  </a:cubicBezTo>
                  <a:cubicBezTo>
                    <a:pt x="6589" y="2872"/>
                    <a:pt x="6591" y="2881"/>
                    <a:pt x="6592" y="2890"/>
                  </a:cubicBezTo>
                  <a:cubicBezTo>
                    <a:pt x="6620" y="2886"/>
                    <a:pt x="6620" y="2886"/>
                    <a:pt x="6620" y="2886"/>
                  </a:cubicBezTo>
                  <a:cubicBezTo>
                    <a:pt x="6618" y="2877"/>
                    <a:pt x="6617" y="2868"/>
                    <a:pt x="6616" y="2859"/>
                  </a:cubicBezTo>
                  <a:moveTo>
                    <a:pt x="46" y="2772"/>
                  </a:moveTo>
                  <a:cubicBezTo>
                    <a:pt x="44" y="2781"/>
                    <a:pt x="43" y="2790"/>
                    <a:pt x="41" y="2800"/>
                  </a:cubicBezTo>
                  <a:cubicBezTo>
                    <a:pt x="69" y="2804"/>
                    <a:pt x="69" y="2804"/>
                    <a:pt x="69" y="2804"/>
                  </a:cubicBezTo>
                  <a:cubicBezTo>
                    <a:pt x="69" y="2804"/>
                    <a:pt x="69" y="2804"/>
                    <a:pt x="69" y="2804"/>
                  </a:cubicBezTo>
                  <a:cubicBezTo>
                    <a:pt x="70" y="2795"/>
                    <a:pt x="72" y="2786"/>
                    <a:pt x="73" y="2776"/>
                  </a:cubicBezTo>
                  <a:cubicBezTo>
                    <a:pt x="46" y="2772"/>
                    <a:pt x="46" y="2772"/>
                    <a:pt x="46" y="2772"/>
                  </a:cubicBezTo>
                  <a:moveTo>
                    <a:pt x="6592" y="2712"/>
                  </a:moveTo>
                  <a:cubicBezTo>
                    <a:pt x="6564" y="2717"/>
                    <a:pt x="6564" y="2717"/>
                    <a:pt x="6564" y="2717"/>
                  </a:cubicBezTo>
                  <a:cubicBezTo>
                    <a:pt x="6566" y="2726"/>
                    <a:pt x="6568" y="2735"/>
                    <a:pt x="6569" y="2744"/>
                  </a:cubicBezTo>
                  <a:cubicBezTo>
                    <a:pt x="6597" y="2740"/>
                    <a:pt x="6597" y="2740"/>
                    <a:pt x="6597" y="2740"/>
                  </a:cubicBezTo>
                  <a:cubicBezTo>
                    <a:pt x="6595" y="2730"/>
                    <a:pt x="6594" y="2721"/>
                    <a:pt x="6592" y="2712"/>
                  </a:cubicBezTo>
                  <a:moveTo>
                    <a:pt x="73" y="2626"/>
                  </a:moveTo>
                  <a:cubicBezTo>
                    <a:pt x="71" y="2635"/>
                    <a:pt x="70" y="2644"/>
                    <a:pt x="68" y="2653"/>
                  </a:cubicBezTo>
                  <a:cubicBezTo>
                    <a:pt x="95" y="2659"/>
                    <a:pt x="95" y="2659"/>
                    <a:pt x="95" y="2659"/>
                  </a:cubicBezTo>
                  <a:cubicBezTo>
                    <a:pt x="97" y="2650"/>
                    <a:pt x="99" y="2641"/>
                    <a:pt x="101" y="2632"/>
                  </a:cubicBezTo>
                  <a:cubicBezTo>
                    <a:pt x="73" y="2626"/>
                    <a:pt x="73" y="2626"/>
                    <a:pt x="73" y="2626"/>
                  </a:cubicBezTo>
                  <a:moveTo>
                    <a:pt x="6561" y="2567"/>
                  </a:moveTo>
                  <a:cubicBezTo>
                    <a:pt x="6534" y="2573"/>
                    <a:pt x="6534" y="2573"/>
                    <a:pt x="6534" y="2573"/>
                  </a:cubicBezTo>
                  <a:cubicBezTo>
                    <a:pt x="6534" y="2573"/>
                    <a:pt x="6534" y="2573"/>
                    <a:pt x="6534" y="2573"/>
                  </a:cubicBezTo>
                  <a:cubicBezTo>
                    <a:pt x="6536" y="2582"/>
                    <a:pt x="6538" y="2591"/>
                    <a:pt x="6540" y="2600"/>
                  </a:cubicBezTo>
                  <a:cubicBezTo>
                    <a:pt x="6568" y="2594"/>
                    <a:pt x="6568" y="2594"/>
                    <a:pt x="6568" y="2594"/>
                  </a:cubicBezTo>
                  <a:cubicBezTo>
                    <a:pt x="6566" y="2585"/>
                    <a:pt x="6564" y="2576"/>
                    <a:pt x="6561" y="2567"/>
                  </a:cubicBezTo>
                  <a:moveTo>
                    <a:pt x="108" y="2481"/>
                  </a:moveTo>
                  <a:cubicBezTo>
                    <a:pt x="105" y="2490"/>
                    <a:pt x="103" y="2499"/>
                    <a:pt x="101" y="2509"/>
                  </a:cubicBezTo>
                  <a:cubicBezTo>
                    <a:pt x="128" y="2515"/>
                    <a:pt x="128" y="2515"/>
                    <a:pt x="128" y="2515"/>
                  </a:cubicBezTo>
                  <a:cubicBezTo>
                    <a:pt x="130" y="2506"/>
                    <a:pt x="132" y="2497"/>
                    <a:pt x="135" y="2488"/>
                  </a:cubicBezTo>
                  <a:cubicBezTo>
                    <a:pt x="108" y="2481"/>
                    <a:pt x="108" y="2481"/>
                    <a:pt x="108" y="2481"/>
                  </a:cubicBezTo>
                  <a:moveTo>
                    <a:pt x="6524" y="2423"/>
                  </a:moveTo>
                  <a:cubicBezTo>
                    <a:pt x="6497" y="2430"/>
                    <a:pt x="6497" y="2430"/>
                    <a:pt x="6497" y="2430"/>
                  </a:cubicBezTo>
                  <a:cubicBezTo>
                    <a:pt x="6497" y="2430"/>
                    <a:pt x="6497" y="2430"/>
                    <a:pt x="6497" y="2430"/>
                  </a:cubicBezTo>
                  <a:cubicBezTo>
                    <a:pt x="6500" y="2439"/>
                    <a:pt x="6502" y="2448"/>
                    <a:pt x="6505" y="2457"/>
                  </a:cubicBezTo>
                  <a:cubicBezTo>
                    <a:pt x="6532" y="2450"/>
                    <a:pt x="6532" y="2450"/>
                    <a:pt x="6532" y="2450"/>
                  </a:cubicBezTo>
                  <a:cubicBezTo>
                    <a:pt x="6529" y="2441"/>
                    <a:pt x="6527" y="2432"/>
                    <a:pt x="6524" y="2423"/>
                  </a:cubicBezTo>
                  <a:moveTo>
                    <a:pt x="149" y="2338"/>
                  </a:moveTo>
                  <a:cubicBezTo>
                    <a:pt x="146" y="2347"/>
                    <a:pt x="143" y="2356"/>
                    <a:pt x="140" y="2365"/>
                  </a:cubicBezTo>
                  <a:cubicBezTo>
                    <a:pt x="167" y="2373"/>
                    <a:pt x="167" y="2373"/>
                    <a:pt x="167" y="2373"/>
                  </a:cubicBezTo>
                  <a:cubicBezTo>
                    <a:pt x="170" y="2364"/>
                    <a:pt x="173" y="2356"/>
                    <a:pt x="175" y="2347"/>
                  </a:cubicBezTo>
                  <a:cubicBezTo>
                    <a:pt x="149" y="2338"/>
                    <a:pt x="149" y="2338"/>
                    <a:pt x="149" y="2338"/>
                  </a:cubicBezTo>
                  <a:moveTo>
                    <a:pt x="6454" y="2289"/>
                  </a:moveTo>
                  <a:cubicBezTo>
                    <a:pt x="6454" y="2289"/>
                    <a:pt x="6454" y="2289"/>
                    <a:pt x="6454" y="2289"/>
                  </a:cubicBezTo>
                  <a:cubicBezTo>
                    <a:pt x="6454" y="2289"/>
                    <a:pt x="6454" y="2289"/>
                    <a:pt x="6454" y="2289"/>
                  </a:cubicBezTo>
                  <a:moveTo>
                    <a:pt x="6481" y="2281"/>
                  </a:moveTo>
                  <a:cubicBezTo>
                    <a:pt x="6454" y="2289"/>
                    <a:pt x="6454" y="2289"/>
                    <a:pt x="6454" y="2289"/>
                  </a:cubicBezTo>
                  <a:cubicBezTo>
                    <a:pt x="6457" y="2298"/>
                    <a:pt x="6460" y="2307"/>
                    <a:pt x="6463" y="2316"/>
                  </a:cubicBezTo>
                  <a:cubicBezTo>
                    <a:pt x="6490" y="2307"/>
                    <a:pt x="6490" y="2307"/>
                    <a:pt x="6490" y="2307"/>
                  </a:cubicBezTo>
                  <a:cubicBezTo>
                    <a:pt x="6487" y="2298"/>
                    <a:pt x="6484" y="2289"/>
                    <a:pt x="6481" y="2281"/>
                  </a:cubicBezTo>
                  <a:moveTo>
                    <a:pt x="196" y="2197"/>
                  </a:moveTo>
                  <a:cubicBezTo>
                    <a:pt x="193" y="2206"/>
                    <a:pt x="190" y="2215"/>
                    <a:pt x="187" y="2224"/>
                  </a:cubicBezTo>
                  <a:cubicBezTo>
                    <a:pt x="213" y="2233"/>
                    <a:pt x="213" y="2233"/>
                    <a:pt x="213" y="2233"/>
                  </a:cubicBezTo>
                  <a:cubicBezTo>
                    <a:pt x="216" y="2224"/>
                    <a:pt x="219" y="2215"/>
                    <a:pt x="222" y="2207"/>
                  </a:cubicBezTo>
                  <a:cubicBezTo>
                    <a:pt x="196" y="2197"/>
                    <a:pt x="196" y="2197"/>
                    <a:pt x="196" y="2197"/>
                  </a:cubicBezTo>
                  <a:moveTo>
                    <a:pt x="6431" y="2141"/>
                  </a:moveTo>
                  <a:cubicBezTo>
                    <a:pt x="6405" y="2151"/>
                    <a:pt x="6405" y="2151"/>
                    <a:pt x="6405" y="2151"/>
                  </a:cubicBezTo>
                  <a:cubicBezTo>
                    <a:pt x="6408" y="2159"/>
                    <a:pt x="6412" y="2168"/>
                    <a:pt x="6415" y="2177"/>
                  </a:cubicBezTo>
                  <a:cubicBezTo>
                    <a:pt x="6441" y="2167"/>
                    <a:pt x="6441" y="2167"/>
                    <a:pt x="6441" y="2167"/>
                  </a:cubicBezTo>
                  <a:cubicBezTo>
                    <a:pt x="6438" y="2158"/>
                    <a:pt x="6435" y="2149"/>
                    <a:pt x="6431" y="2141"/>
                  </a:cubicBezTo>
                  <a:moveTo>
                    <a:pt x="250" y="2058"/>
                  </a:moveTo>
                  <a:cubicBezTo>
                    <a:pt x="246" y="2067"/>
                    <a:pt x="243" y="2075"/>
                    <a:pt x="239" y="2084"/>
                  </a:cubicBezTo>
                  <a:cubicBezTo>
                    <a:pt x="265" y="2095"/>
                    <a:pt x="265" y="2095"/>
                    <a:pt x="265" y="2095"/>
                  </a:cubicBezTo>
                  <a:cubicBezTo>
                    <a:pt x="268" y="2086"/>
                    <a:pt x="272" y="2077"/>
                    <a:pt x="276" y="2069"/>
                  </a:cubicBezTo>
                  <a:cubicBezTo>
                    <a:pt x="250" y="2058"/>
                    <a:pt x="250" y="2058"/>
                    <a:pt x="250" y="2058"/>
                  </a:cubicBezTo>
                  <a:moveTo>
                    <a:pt x="6375" y="2003"/>
                  </a:moveTo>
                  <a:cubicBezTo>
                    <a:pt x="6350" y="2015"/>
                    <a:pt x="6350" y="2015"/>
                    <a:pt x="6350" y="2015"/>
                  </a:cubicBezTo>
                  <a:cubicBezTo>
                    <a:pt x="6353" y="2023"/>
                    <a:pt x="6357" y="2032"/>
                    <a:pt x="6361" y="2040"/>
                  </a:cubicBezTo>
                  <a:cubicBezTo>
                    <a:pt x="6386" y="2029"/>
                    <a:pt x="6386" y="2029"/>
                    <a:pt x="6386" y="2029"/>
                  </a:cubicBezTo>
                  <a:cubicBezTo>
                    <a:pt x="6383" y="2021"/>
                    <a:pt x="6379" y="2012"/>
                    <a:pt x="6375" y="2003"/>
                  </a:cubicBezTo>
                  <a:moveTo>
                    <a:pt x="310" y="1922"/>
                  </a:moveTo>
                  <a:cubicBezTo>
                    <a:pt x="306" y="1930"/>
                    <a:pt x="302" y="1939"/>
                    <a:pt x="298" y="1947"/>
                  </a:cubicBezTo>
                  <a:cubicBezTo>
                    <a:pt x="323" y="1959"/>
                    <a:pt x="323" y="1959"/>
                    <a:pt x="323" y="1959"/>
                  </a:cubicBezTo>
                  <a:cubicBezTo>
                    <a:pt x="327" y="1950"/>
                    <a:pt x="331" y="1942"/>
                    <a:pt x="335" y="1933"/>
                  </a:cubicBezTo>
                  <a:cubicBezTo>
                    <a:pt x="310" y="1922"/>
                    <a:pt x="310" y="1922"/>
                    <a:pt x="310" y="1922"/>
                  </a:cubicBezTo>
                  <a:moveTo>
                    <a:pt x="6313" y="1869"/>
                  </a:moveTo>
                  <a:cubicBezTo>
                    <a:pt x="6288" y="1881"/>
                    <a:pt x="6288" y="1881"/>
                    <a:pt x="6288" y="1881"/>
                  </a:cubicBezTo>
                  <a:cubicBezTo>
                    <a:pt x="6292" y="1889"/>
                    <a:pt x="6296" y="1898"/>
                    <a:pt x="6300" y="1906"/>
                  </a:cubicBezTo>
                  <a:cubicBezTo>
                    <a:pt x="6326" y="1894"/>
                    <a:pt x="6326" y="1894"/>
                    <a:pt x="6326" y="1894"/>
                  </a:cubicBezTo>
                  <a:cubicBezTo>
                    <a:pt x="6322" y="1886"/>
                    <a:pt x="6317" y="1877"/>
                    <a:pt x="6313" y="1869"/>
                  </a:cubicBezTo>
                  <a:moveTo>
                    <a:pt x="375" y="1788"/>
                  </a:moveTo>
                  <a:cubicBezTo>
                    <a:pt x="371" y="1796"/>
                    <a:pt x="367" y="1805"/>
                    <a:pt x="363" y="1813"/>
                  </a:cubicBezTo>
                  <a:cubicBezTo>
                    <a:pt x="387" y="1826"/>
                    <a:pt x="387" y="1826"/>
                    <a:pt x="387" y="1826"/>
                  </a:cubicBezTo>
                  <a:cubicBezTo>
                    <a:pt x="387" y="1826"/>
                    <a:pt x="387" y="1826"/>
                    <a:pt x="387" y="1826"/>
                  </a:cubicBezTo>
                  <a:cubicBezTo>
                    <a:pt x="392" y="1818"/>
                    <a:pt x="396" y="1809"/>
                    <a:pt x="400" y="1801"/>
                  </a:cubicBezTo>
                  <a:cubicBezTo>
                    <a:pt x="375" y="1788"/>
                    <a:pt x="375" y="1788"/>
                    <a:pt x="375" y="1788"/>
                  </a:cubicBezTo>
                  <a:moveTo>
                    <a:pt x="6245" y="1737"/>
                  </a:moveTo>
                  <a:cubicBezTo>
                    <a:pt x="6221" y="1750"/>
                    <a:pt x="6221" y="1750"/>
                    <a:pt x="6221" y="1750"/>
                  </a:cubicBezTo>
                  <a:cubicBezTo>
                    <a:pt x="6225" y="1759"/>
                    <a:pt x="6230" y="1767"/>
                    <a:pt x="6234" y="1775"/>
                  </a:cubicBezTo>
                  <a:cubicBezTo>
                    <a:pt x="6259" y="1762"/>
                    <a:pt x="6259" y="1762"/>
                    <a:pt x="6259" y="1762"/>
                  </a:cubicBezTo>
                  <a:cubicBezTo>
                    <a:pt x="6254" y="1753"/>
                    <a:pt x="6250" y="1745"/>
                    <a:pt x="6245" y="1737"/>
                  </a:cubicBezTo>
                  <a:moveTo>
                    <a:pt x="447" y="1658"/>
                  </a:moveTo>
                  <a:cubicBezTo>
                    <a:pt x="443" y="1666"/>
                    <a:pt x="438" y="1674"/>
                    <a:pt x="433" y="1682"/>
                  </a:cubicBezTo>
                  <a:cubicBezTo>
                    <a:pt x="458" y="1696"/>
                    <a:pt x="458" y="1696"/>
                    <a:pt x="458" y="1696"/>
                  </a:cubicBezTo>
                  <a:cubicBezTo>
                    <a:pt x="462" y="1688"/>
                    <a:pt x="467" y="1680"/>
                    <a:pt x="472" y="1672"/>
                  </a:cubicBezTo>
                  <a:cubicBezTo>
                    <a:pt x="447" y="1658"/>
                    <a:pt x="447" y="1658"/>
                    <a:pt x="447" y="1658"/>
                  </a:cubicBezTo>
                  <a:moveTo>
                    <a:pt x="6172" y="1608"/>
                  </a:moveTo>
                  <a:cubicBezTo>
                    <a:pt x="6148" y="1623"/>
                    <a:pt x="6148" y="1623"/>
                    <a:pt x="6148" y="1623"/>
                  </a:cubicBezTo>
                  <a:cubicBezTo>
                    <a:pt x="6152" y="1631"/>
                    <a:pt x="6157" y="1639"/>
                    <a:pt x="6162" y="1647"/>
                  </a:cubicBezTo>
                  <a:cubicBezTo>
                    <a:pt x="6186" y="1633"/>
                    <a:pt x="6186" y="1633"/>
                    <a:pt x="6186" y="1633"/>
                  </a:cubicBezTo>
                  <a:cubicBezTo>
                    <a:pt x="6181" y="1624"/>
                    <a:pt x="6176" y="1616"/>
                    <a:pt x="6172" y="1608"/>
                  </a:cubicBezTo>
                  <a:moveTo>
                    <a:pt x="525" y="1531"/>
                  </a:moveTo>
                  <a:cubicBezTo>
                    <a:pt x="520" y="1539"/>
                    <a:pt x="515" y="1547"/>
                    <a:pt x="510" y="1555"/>
                  </a:cubicBezTo>
                  <a:cubicBezTo>
                    <a:pt x="533" y="1570"/>
                    <a:pt x="533" y="1570"/>
                    <a:pt x="533" y="1570"/>
                  </a:cubicBezTo>
                  <a:cubicBezTo>
                    <a:pt x="538" y="1562"/>
                    <a:pt x="543" y="1554"/>
                    <a:pt x="548" y="1546"/>
                  </a:cubicBezTo>
                  <a:cubicBezTo>
                    <a:pt x="525" y="1531"/>
                    <a:pt x="525" y="1531"/>
                    <a:pt x="525" y="1531"/>
                  </a:cubicBezTo>
                  <a:moveTo>
                    <a:pt x="6092" y="1483"/>
                  </a:moveTo>
                  <a:cubicBezTo>
                    <a:pt x="6069" y="1499"/>
                    <a:pt x="6069" y="1499"/>
                    <a:pt x="6069" y="1499"/>
                  </a:cubicBezTo>
                  <a:cubicBezTo>
                    <a:pt x="6074" y="1506"/>
                    <a:pt x="6079" y="1514"/>
                    <a:pt x="6084" y="1522"/>
                  </a:cubicBezTo>
                  <a:cubicBezTo>
                    <a:pt x="6108" y="1507"/>
                    <a:pt x="6108" y="1507"/>
                    <a:pt x="6108" y="1507"/>
                  </a:cubicBezTo>
                  <a:cubicBezTo>
                    <a:pt x="6102" y="1499"/>
                    <a:pt x="6097" y="1491"/>
                    <a:pt x="6092" y="1483"/>
                  </a:cubicBezTo>
                  <a:moveTo>
                    <a:pt x="608" y="1407"/>
                  </a:moveTo>
                  <a:cubicBezTo>
                    <a:pt x="603" y="1415"/>
                    <a:pt x="597" y="1423"/>
                    <a:pt x="592" y="1431"/>
                  </a:cubicBezTo>
                  <a:cubicBezTo>
                    <a:pt x="615" y="1446"/>
                    <a:pt x="615" y="1446"/>
                    <a:pt x="615" y="1446"/>
                  </a:cubicBezTo>
                  <a:cubicBezTo>
                    <a:pt x="620" y="1439"/>
                    <a:pt x="625" y="1431"/>
                    <a:pt x="631" y="1424"/>
                  </a:cubicBezTo>
                  <a:cubicBezTo>
                    <a:pt x="608" y="1407"/>
                    <a:pt x="608" y="1407"/>
                    <a:pt x="608" y="1407"/>
                  </a:cubicBezTo>
                  <a:moveTo>
                    <a:pt x="6007" y="1362"/>
                  </a:moveTo>
                  <a:cubicBezTo>
                    <a:pt x="5984" y="1378"/>
                    <a:pt x="5984" y="1378"/>
                    <a:pt x="5984" y="1378"/>
                  </a:cubicBezTo>
                  <a:cubicBezTo>
                    <a:pt x="5990" y="1386"/>
                    <a:pt x="5995" y="1393"/>
                    <a:pt x="6001" y="1401"/>
                  </a:cubicBezTo>
                  <a:cubicBezTo>
                    <a:pt x="6024" y="1384"/>
                    <a:pt x="6024" y="1384"/>
                    <a:pt x="6024" y="1384"/>
                  </a:cubicBezTo>
                  <a:cubicBezTo>
                    <a:pt x="6018" y="1377"/>
                    <a:pt x="6013" y="1369"/>
                    <a:pt x="6007" y="1362"/>
                  </a:cubicBezTo>
                  <a:moveTo>
                    <a:pt x="697" y="1288"/>
                  </a:moveTo>
                  <a:cubicBezTo>
                    <a:pt x="691" y="1295"/>
                    <a:pt x="685" y="1303"/>
                    <a:pt x="679" y="1310"/>
                  </a:cubicBezTo>
                  <a:cubicBezTo>
                    <a:pt x="702" y="1327"/>
                    <a:pt x="702" y="1327"/>
                    <a:pt x="702" y="1327"/>
                  </a:cubicBezTo>
                  <a:cubicBezTo>
                    <a:pt x="707" y="1320"/>
                    <a:pt x="713" y="1313"/>
                    <a:pt x="719" y="1305"/>
                  </a:cubicBezTo>
                  <a:cubicBezTo>
                    <a:pt x="697" y="1288"/>
                    <a:pt x="697" y="1288"/>
                    <a:pt x="697" y="1288"/>
                  </a:cubicBezTo>
                  <a:moveTo>
                    <a:pt x="5917" y="1244"/>
                  </a:moveTo>
                  <a:cubicBezTo>
                    <a:pt x="5895" y="1261"/>
                    <a:pt x="5895" y="1261"/>
                    <a:pt x="5895" y="1261"/>
                  </a:cubicBezTo>
                  <a:cubicBezTo>
                    <a:pt x="5901" y="1269"/>
                    <a:pt x="5906" y="1276"/>
                    <a:pt x="5912" y="1283"/>
                  </a:cubicBezTo>
                  <a:cubicBezTo>
                    <a:pt x="5934" y="1266"/>
                    <a:pt x="5934" y="1266"/>
                    <a:pt x="5934" y="1266"/>
                  </a:cubicBezTo>
                  <a:cubicBezTo>
                    <a:pt x="5928" y="1258"/>
                    <a:pt x="5923" y="1251"/>
                    <a:pt x="5917" y="1244"/>
                  </a:cubicBezTo>
                  <a:moveTo>
                    <a:pt x="790" y="1173"/>
                  </a:moveTo>
                  <a:cubicBezTo>
                    <a:pt x="784" y="1180"/>
                    <a:pt x="778" y="1187"/>
                    <a:pt x="772" y="1194"/>
                  </a:cubicBezTo>
                  <a:cubicBezTo>
                    <a:pt x="794" y="1212"/>
                    <a:pt x="794" y="1212"/>
                    <a:pt x="794" y="1212"/>
                  </a:cubicBezTo>
                  <a:cubicBezTo>
                    <a:pt x="800" y="1205"/>
                    <a:pt x="806" y="1198"/>
                    <a:pt x="812" y="1191"/>
                  </a:cubicBezTo>
                  <a:cubicBezTo>
                    <a:pt x="790" y="1173"/>
                    <a:pt x="790" y="1173"/>
                    <a:pt x="790" y="1173"/>
                  </a:cubicBezTo>
                  <a:moveTo>
                    <a:pt x="5821" y="1130"/>
                  </a:moveTo>
                  <a:cubicBezTo>
                    <a:pt x="5800" y="1149"/>
                    <a:pt x="5800" y="1149"/>
                    <a:pt x="5800" y="1149"/>
                  </a:cubicBezTo>
                  <a:cubicBezTo>
                    <a:pt x="5806" y="1156"/>
                    <a:pt x="5812" y="1163"/>
                    <a:pt x="5818" y="1170"/>
                  </a:cubicBezTo>
                  <a:cubicBezTo>
                    <a:pt x="5840" y="1151"/>
                    <a:pt x="5840" y="1151"/>
                    <a:pt x="5840" y="1151"/>
                  </a:cubicBezTo>
                  <a:cubicBezTo>
                    <a:pt x="5833" y="1144"/>
                    <a:pt x="5827" y="1137"/>
                    <a:pt x="5821" y="1130"/>
                  </a:cubicBezTo>
                  <a:moveTo>
                    <a:pt x="889" y="1062"/>
                  </a:moveTo>
                  <a:cubicBezTo>
                    <a:pt x="883" y="1068"/>
                    <a:pt x="876" y="1075"/>
                    <a:pt x="870" y="1082"/>
                  </a:cubicBezTo>
                  <a:cubicBezTo>
                    <a:pt x="891" y="1101"/>
                    <a:pt x="891" y="1101"/>
                    <a:pt x="891" y="1101"/>
                  </a:cubicBezTo>
                  <a:cubicBezTo>
                    <a:pt x="897" y="1094"/>
                    <a:pt x="903" y="1087"/>
                    <a:pt x="910" y="1081"/>
                  </a:cubicBezTo>
                  <a:cubicBezTo>
                    <a:pt x="889" y="1062"/>
                    <a:pt x="889" y="1062"/>
                    <a:pt x="889" y="1062"/>
                  </a:cubicBezTo>
                  <a:moveTo>
                    <a:pt x="5721" y="1021"/>
                  </a:moveTo>
                  <a:cubicBezTo>
                    <a:pt x="5700" y="1040"/>
                    <a:pt x="5700" y="1040"/>
                    <a:pt x="5700" y="1040"/>
                  </a:cubicBezTo>
                  <a:cubicBezTo>
                    <a:pt x="5707" y="1047"/>
                    <a:pt x="5713" y="1054"/>
                    <a:pt x="5720" y="1060"/>
                  </a:cubicBezTo>
                  <a:cubicBezTo>
                    <a:pt x="5740" y="1041"/>
                    <a:pt x="5740" y="1041"/>
                    <a:pt x="5740" y="1041"/>
                  </a:cubicBezTo>
                  <a:cubicBezTo>
                    <a:pt x="5734" y="1034"/>
                    <a:pt x="5727" y="1028"/>
                    <a:pt x="5721" y="1021"/>
                  </a:cubicBezTo>
                  <a:moveTo>
                    <a:pt x="993" y="955"/>
                  </a:moveTo>
                  <a:cubicBezTo>
                    <a:pt x="986" y="962"/>
                    <a:pt x="979" y="968"/>
                    <a:pt x="973" y="975"/>
                  </a:cubicBezTo>
                  <a:cubicBezTo>
                    <a:pt x="992" y="995"/>
                    <a:pt x="992" y="995"/>
                    <a:pt x="992" y="995"/>
                  </a:cubicBezTo>
                  <a:cubicBezTo>
                    <a:pt x="999" y="988"/>
                    <a:pt x="1006" y="981"/>
                    <a:pt x="1012" y="975"/>
                  </a:cubicBezTo>
                  <a:cubicBezTo>
                    <a:pt x="993" y="955"/>
                    <a:pt x="993" y="955"/>
                    <a:pt x="993" y="955"/>
                  </a:cubicBezTo>
                  <a:moveTo>
                    <a:pt x="5615" y="916"/>
                  </a:moveTo>
                  <a:cubicBezTo>
                    <a:pt x="5596" y="936"/>
                    <a:pt x="5596" y="936"/>
                    <a:pt x="5596" y="936"/>
                  </a:cubicBezTo>
                  <a:cubicBezTo>
                    <a:pt x="5603" y="943"/>
                    <a:pt x="5609" y="949"/>
                    <a:pt x="5616" y="956"/>
                  </a:cubicBezTo>
                  <a:cubicBezTo>
                    <a:pt x="5636" y="936"/>
                    <a:pt x="5636" y="936"/>
                    <a:pt x="5636" y="936"/>
                  </a:cubicBezTo>
                  <a:cubicBezTo>
                    <a:pt x="5629" y="929"/>
                    <a:pt x="5622" y="923"/>
                    <a:pt x="5615" y="916"/>
                  </a:cubicBezTo>
                  <a:moveTo>
                    <a:pt x="1101" y="853"/>
                  </a:moveTo>
                  <a:cubicBezTo>
                    <a:pt x="1094" y="859"/>
                    <a:pt x="1087" y="866"/>
                    <a:pt x="1080" y="872"/>
                  </a:cubicBezTo>
                  <a:cubicBezTo>
                    <a:pt x="1099" y="893"/>
                    <a:pt x="1099" y="893"/>
                    <a:pt x="1099" y="893"/>
                  </a:cubicBezTo>
                  <a:cubicBezTo>
                    <a:pt x="1106" y="886"/>
                    <a:pt x="1113" y="880"/>
                    <a:pt x="1119" y="874"/>
                  </a:cubicBezTo>
                  <a:cubicBezTo>
                    <a:pt x="1101" y="853"/>
                    <a:pt x="1101" y="853"/>
                    <a:pt x="1101" y="853"/>
                  </a:cubicBezTo>
                  <a:moveTo>
                    <a:pt x="5505" y="816"/>
                  </a:moveTo>
                  <a:cubicBezTo>
                    <a:pt x="5487" y="837"/>
                    <a:pt x="5487" y="837"/>
                    <a:pt x="5487" y="837"/>
                  </a:cubicBezTo>
                  <a:cubicBezTo>
                    <a:pt x="5494" y="843"/>
                    <a:pt x="5501" y="849"/>
                    <a:pt x="5508" y="856"/>
                  </a:cubicBezTo>
                  <a:cubicBezTo>
                    <a:pt x="5527" y="835"/>
                    <a:pt x="5527" y="835"/>
                    <a:pt x="5527" y="835"/>
                  </a:cubicBezTo>
                  <a:cubicBezTo>
                    <a:pt x="5520" y="828"/>
                    <a:pt x="5512" y="822"/>
                    <a:pt x="5505" y="816"/>
                  </a:cubicBezTo>
                  <a:moveTo>
                    <a:pt x="1213" y="756"/>
                  </a:moveTo>
                  <a:cubicBezTo>
                    <a:pt x="1206" y="762"/>
                    <a:pt x="1199" y="768"/>
                    <a:pt x="1192" y="774"/>
                  </a:cubicBezTo>
                  <a:cubicBezTo>
                    <a:pt x="1210" y="796"/>
                    <a:pt x="1210" y="796"/>
                    <a:pt x="1210" y="796"/>
                  </a:cubicBezTo>
                  <a:cubicBezTo>
                    <a:pt x="1217" y="790"/>
                    <a:pt x="1224" y="784"/>
                    <a:pt x="1231" y="778"/>
                  </a:cubicBezTo>
                  <a:cubicBezTo>
                    <a:pt x="1213" y="756"/>
                    <a:pt x="1213" y="756"/>
                    <a:pt x="1213" y="756"/>
                  </a:cubicBezTo>
                  <a:moveTo>
                    <a:pt x="5391" y="721"/>
                  </a:moveTo>
                  <a:cubicBezTo>
                    <a:pt x="5374" y="743"/>
                    <a:pt x="5374" y="743"/>
                    <a:pt x="5374" y="743"/>
                  </a:cubicBezTo>
                  <a:cubicBezTo>
                    <a:pt x="5381" y="749"/>
                    <a:pt x="5388" y="754"/>
                    <a:pt x="5395" y="760"/>
                  </a:cubicBezTo>
                  <a:cubicBezTo>
                    <a:pt x="5413" y="739"/>
                    <a:pt x="5413" y="739"/>
                    <a:pt x="5413" y="739"/>
                  </a:cubicBezTo>
                  <a:cubicBezTo>
                    <a:pt x="5406" y="733"/>
                    <a:pt x="5398" y="727"/>
                    <a:pt x="5391" y="721"/>
                  </a:cubicBezTo>
                  <a:moveTo>
                    <a:pt x="1330" y="665"/>
                  </a:moveTo>
                  <a:cubicBezTo>
                    <a:pt x="1322" y="670"/>
                    <a:pt x="1315" y="676"/>
                    <a:pt x="1308" y="681"/>
                  </a:cubicBezTo>
                  <a:cubicBezTo>
                    <a:pt x="1325" y="704"/>
                    <a:pt x="1325" y="704"/>
                    <a:pt x="1325" y="704"/>
                  </a:cubicBezTo>
                  <a:cubicBezTo>
                    <a:pt x="1332" y="698"/>
                    <a:pt x="1339" y="692"/>
                    <a:pt x="1347" y="687"/>
                  </a:cubicBezTo>
                  <a:cubicBezTo>
                    <a:pt x="1330" y="665"/>
                    <a:pt x="1330" y="665"/>
                    <a:pt x="1330" y="665"/>
                  </a:cubicBezTo>
                  <a:moveTo>
                    <a:pt x="5273" y="631"/>
                  </a:moveTo>
                  <a:cubicBezTo>
                    <a:pt x="5256" y="654"/>
                    <a:pt x="5256" y="654"/>
                    <a:pt x="5256" y="654"/>
                  </a:cubicBezTo>
                  <a:cubicBezTo>
                    <a:pt x="5256" y="654"/>
                    <a:pt x="5256" y="654"/>
                    <a:pt x="5256" y="654"/>
                  </a:cubicBezTo>
                  <a:cubicBezTo>
                    <a:pt x="5264" y="659"/>
                    <a:pt x="5271" y="665"/>
                    <a:pt x="5279" y="670"/>
                  </a:cubicBezTo>
                  <a:cubicBezTo>
                    <a:pt x="5295" y="648"/>
                    <a:pt x="5295" y="648"/>
                    <a:pt x="5295" y="648"/>
                  </a:cubicBezTo>
                  <a:cubicBezTo>
                    <a:pt x="5288" y="642"/>
                    <a:pt x="5280" y="637"/>
                    <a:pt x="5273" y="631"/>
                  </a:cubicBezTo>
                  <a:moveTo>
                    <a:pt x="1451" y="578"/>
                  </a:moveTo>
                  <a:cubicBezTo>
                    <a:pt x="1443" y="583"/>
                    <a:pt x="1435" y="589"/>
                    <a:pt x="1427" y="594"/>
                  </a:cubicBezTo>
                  <a:cubicBezTo>
                    <a:pt x="1443" y="617"/>
                    <a:pt x="1443" y="617"/>
                    <a:pt x="1443" y="617"/>
                  </a:cubicBezTo>
                  <a:cubicBezTo>
                    <a:pt x="1451" y="612"/>
                    <a:pt x="1459" y="606"/>
                    <a:pt x="1466" y="601"/>
                  </a:cubicBezTo>
                  <a:cubicBezTo>
                    <a:pt x="1451" y="578"/>
                    <a:pt x="1451" y="578"/>
                    <a:pt x="1451" y="578"/>
                  </a:cubicBezTo>
                  <a:moveTo>
                    <a:pt x="5150" y="546"/>
                  </a:moveTo>
                  <a:cubicBezTo>
                    <a:pt x="5135" y="570"/>
                    <a:pt x="5135" y="570"/>
                    <a:pt x="5135" y="570"/>
                  </a:cubicBezTo>
                  <a:cubicBezTo>
                    <a:pt x="5143" y="575"/>
                    <a:pt x="5151" y="580"/>
                    <a:pt x="5158" y="585"/>
                  </a:cubicBezTo>
                  <a:cubicBezTo>
                    <a:pt x="5174" y="562"/>
                    <a:pt x="5174" y="562"/>
                    <a:pt x="5174" y="562"/>
                  </a:cubicBezTo>
                  <a:cubicBezTo>
                    <a:pt x="5166" y="557"/>
                    <a:pt x="5158" y="552"/>
                    <a:pt x="5150" y="546"/>
                  </a:cubicBezTo>
                  <a:moveTo>
                    <a:pt x="1575" y="497"/>
                  </a:moveTo>
                  <a:cubicBezTo>
                    <a:pt x="1567" y="502"/>
                    <a:pt x="1559" y="507"/>
                    <a:pt x="1551" y="512"/>
                  </a:cubicBezTo>
                  <a:cubicBezTo>
                    <a:pt x="1566" y="536"/>
                    <a:pt x="1566" y="536"/>
                    <a:pt x="1566" y="536"/>
                  </a:cubicBezTo>
                  <a:cubicBezTo>
                    <a:pt x="1574" y="531"/>
                    <a:pt x="1582" y="526"/>
                    <a:pt x="1590" y="521"/>
                  </a:cubicBezTo>
                  <a:cubicBezTo>
                    <a:pt x="1575" y="497"/>
                    <a:pt x="1575" y="497"/>
                    <a:pt x="1575" y="497"/>
                  </a:cubicBezTo>
                  <a:moveTo>
                    <a:pt x="5010" y="491"/>
                  </a:moveTo>
                  <a:cubicBezTo>
                    <a:pt x="5010" y="491"/>
                    <a:pt x="5010" y="491"/>
                    <a:pt x="5010" y="491"/>
                  </a:cubicBezTo>
                  <a:cubicBezTo>
                    <a:pt x="5010" y="491"/>
                    <a:pt x="5010" y="491"/>
                    <a:pt x="5010" y="491"/>
                  </a:cubicBezTo>
                  <a:cubicBezTo>
                    <a:pt x="5010" y="491"/>
                    <a:pt x="5010" y="491"/>
                    <a:pt x="5010" y="491"/>
                  </a:cubicBezTo>
                  <a:moveTo>
                    <a:pt x="5024" y="467"/>
                  </a:moveTo>
                  <a:cubicBezTo>
                    <a:pt x="5010" y="491"/>
                    <a:pt x="5010" y="491"/>
                    <a:pt x="5010" y="491"/>
                  </a:cubicBezTo>
                  <a:cubicBezTo>
                    <a:pt x="5018" y="496"/>
                    <a:pt x="5026" y="501"/>
                    <a:pt x="5034" y="506"/>
                  </a:cubicBezTo>
                  <a:cubicBezTo>
                    <a:pt x="5048" y="482"/>
                    <a:pt x="5048" y="482"/>
                    <a:pt x="5048" y="482"/>
                  </a:cubicBezTo>
                  <a:cubicBezTo>
                    <a:pt x="5040" y="477"/>
                    <a:pt x="5032" y="472"/>
                    <a:pt x="5024" y="467"/>
                  </a:cubicBezTo>
                  <a:moveTo>
                    <a:pt x="1703" y="422"/>
                  </a:moveTo>
                  <a:cubicBezTo>
                    <a:pt x="1694" y="426"/>
                    <a:pt x="1686" y="431"/>
                    <a:pt x="1678" y="436"/>
                  </a:cubicBezTo>
                  <a:cubicBezTo>
                    <a:pt x="1692" y="460"/>
                    <a:pt x="1692" y="460"/>
                    <a:pt x="1692" y="460"/>
                  </a:cubicBezTo>
                  <a:cubicBezTo>
                    <a:pt x="1700" y="455"/>
                    <a:pt x="1708" y="451"/>
                    <a:pt x="1716" y="446"/>
                  </a:cubicBezTo>
                  <a:cubicBezTo>
                    <a:pt x="1703" y="422"/>
                    <a:pt x="1703" y="422"/>
                    <a:pt x="1703" y="422"/>
                  </a:cubicBezTo>
                  <a:moveTo>
                    <a:pt x="4895" y="394"/>
                  </a:moveTo>
                  <a:cubicBezTo>
                    <a:pt x="4882" y="419"/>
                    <a:pt x="4882" y="419"/>
                    <a:pt x="4882" y="419"/>
                  </a:cubicBezTo>
                  <a:cubicBezTo>
                    <a:pt x="4890" y="423"/>
                    <a:pt x="4898" y="428"/>
                    <a:pt x="4906" y="432"/>
                  </a:cubicBezTo>
                  <a:cubicBezTo>
                    <a:pt x="4920" y="407"/>
                    <a:pt x="4920" y="407"/>
                    <a:pt x="4920" y="407"/>
                  </a:cubicBezTo>
                  <a:cubicBezTo>
                    <a:pt x="4911" y="403"/>
                    <a:pt x="4903" y="398"/>
                    <a:pt x="4895" y="394"/>
                  </a:cubicBezTo>
                  <a:moveTo>
                    <a:pt x="1834" y="352"/>
                  </a:moveTo>
                  <a:cubicBezTo>
                    <a:pt x="1825" y="356"/>
                    <a:pt x="1817" y="361"/>
                    <a:pt x="1809" y="365"/>
                  </a:cubicBezTo>
                  <a:cubicBezTo>
                    <a:pt x="1821" y="390"/>
                    <a:pt x="1821" y="390"/>
                    <a:pt x="1821" y="390"/>
                  </a:cubicBezTo>
                  <a:cubicBezTo>
                    <a:pt x="1830" y="386"/>
                    <a:pt x="1838" y="381"/>
                    <a:pt x="1846" y="377"/>
                  </a:cubicBezTo>
                  <a:cubicBezTo>
                    <a:pt x="1834" y="352"/>
                    <a:pt x="1834" y="352"/>
                    <a:pt x="1834" y="352"/>
                  </a:cubicBezTo>
                  <a:moveTo>
                    <a:pt x="4762" y="327"/>
                  </a:moveTo>
                  <a:cubicBezTo>
                    <a:pt x="4750" y="352"/>
                    <a:pt x="4750" y="352"/>
                    <a:pt x="4750" y="352"/>
                  </a:cubicBezTo>
                  <a:cubicBezTo>
                    <a:pt x="4758" y="356"/>
                    <a:pt x="4767" y="360"/>
                    <a:pt x="4775" y="364"/>
                  </a:cubicBezTo>
                  <a:cubicBezTo>
                    <a:pt x="4788" y="339"/>
                    <a:pt x="4788" y="339"/>
                    <a:pt x="4788" y="339"/>
                  </a:cubicBezTo>
                  <a:cubicBezTo>
                    <a:pt x="4779" y="335"/>
                    <a:pt x="4771" y="331"/>
                    <a:pt x="4762" y="327"/>
                  </a:cubicBezTo>
                  <a:moveTo>
                    <a:pt x="1967" y="289"/>
                  </a:moveTo>
                  <a:cubicBezTo>
                    <a:pt x="1959" y="293"/>
                    <a:pt x="1950" y="296"/>
                    <a:pt x="1942" y="300"/>
                  </a:cubicBezTo>
                  <a:cubicBezTo>
                    <a:pt x="1954" y="326"/>
                    <a:pt x="1954" y="326"/>
                    <a:pt x="1954" y="326"/>
                  </a:cubicBezTo>
                  <a:cubicBezTo>
                    <a:pt x="1962" y="322"/>
                    <a:pt x="1970" y="318"/>
                    <a:pt x="1979" y="314"/>
                  </a:cubicBezTo>
                  <a:cubicBezTo>
                    <a:pt x="1967" y="289"/>
                    <a:pt x="1967" y="289"/>
                    <a:pt x="1967" y="289"/>
                  </a:cubicBezTo>
                  <a:moveTo>
                    <a:pt x="4627" y="265"/>
                  </a:moveTo>
                  <a:cubicBezTo>
                    <a:pt x="4616" y="291"/>
                    <a:pt x="4616" y="291"/>
                    <a:pt x="4616" y="291"/>
                  </a:cubicBezTo>
                  <a:cubicBezTo>
                    <a:pt x="4624" y="294"/>
                    <a:pt x="4633" y="298"/>
                    <a:pt x="4641" y="302"/>
                  </a:cubicBezTo>
                  <a:cubicBezTo>
                    <a:pt x="4652" y="276"/>
                    <a:pt x="4652" y="276"/>
                    <a:pt x="4652" y="276"/>
                  </a:cubicBezTo>
                  <a:cubicBezTo>
                    <a:pt x="4644" y="272"/>
                    <a:pt x="4635" y="269"/>
                    <a:pt x="4627" y="265"/>
                  </a:cubicBezTo>
                  <a:moveTo>
                    <a:pt x="2104" y="231"/>
                  </a:moveTo>
                  <a:cubicBezTo>
                    <a:pt x="2095" y="235"/>
                    <a:pt x="2087" y="238"/>
                    <a:pt x="2078" y="242"/>
                  </a:cubicBezTo>
                  <a:cubicBezTo>
                    <a:pt x="2088" y="268"/>
                    <a:pt x="2088" y="268"/>
                    <a:pt x="2088" y="268"/>
                  </a:cubicBezTo>
                  <a:cubicBezTo>
                    <a:pt x="2097" y="264"/>
                    <a:pt x="2106" y="261"/>
                    <a:pt x="2114" y="257"/>
                  </a:cubicBezTo>
                  <a:cubicBezTo>
                    <a:pt x="2104" y="231"/>
                    <a:pt x="2104" y="231"/>
                    <a:pt x="2104" y="231"/>
                  </a:cubicBezTo>
                  <a:moveTo>
                    <a:pt x="4488" y="210"/>
                  </a:moveTo>
                  <a:cubicBezTo>
                    <a:pt x="4478" y="236"/>
                    <a:pt x="4478" y="236"/>
                    <a:pt x="4478" y="236"/>
                  </a:cubicBezTo>
                  <a:cubicBezTo>
                    <a:pt x="4487" y="239"/>
                    <a:pt x="4496" y="242"/>
                    <a:pt x="4505" y="246"/>
                  </a:cubicBezTo>
                  <a:cubicBezTo>
                    <a:pt x="4515" y="220"/>
                    <a:pt x="4515" y="220"/>
                    <a:pt x="4515" y="220"/>
                  </a:cubicBezTo>
                  <a:cubicBezTo>
                    <a:pt x="4506" y="216"/>
                    <a:pt x="4497" y="213"/>
                    <a:pt x="4488" y="210"/>
                  </a:cubicBezTo>
                  <a:moveTo>
                    <a:pt x="2243" y="180"/>
                  </a:moveTo>
                  <a:cubicBezTo>
                    <a:pt x="2235" y="183"/>
                    <a:pt x="2226" y="186"/>
                    <a:pt x="2217" y="189"/>
                  </a:cubicBezTo>
                  <a:cubicBezTo>
                    <a:pt x="2226" y="215"/>
                    <a:pt x="2226" y="215"/>
                    <a:pt x="2226" y="215"/>
                  </a:cubicBezTo>
                  <a:cubicBezTo>
                    <a:pt x="2235" y="212"/>
                    <a:pt x="2244" y="209"/>
                    <a:pt x="2253" y="206"/>
                  </a:cubicBezTo>
                  <a:cubicBezTo>
                    <a:pt x="2243" y="180"/>
                    <a:pt x="2243" y="180"/>
                    <a:pt x="2243" y="180"/>
                  </a:cubicBezTo>
                  <a:moveTo>
                    <a:pt x="4347" y="161"/>
                  </a:moveTo>
                  <a:cubicBezTo>
                    <a:pt x="4339" y="187"/>
                    <a:pt x="4339" y="187"/>
                    <a:pt x="4339" y="187"/>
                  </a:cubicBezTo>
                  <a:cubicBezTo>
                    <a:pt x="4348" y="190"/>
                    <a:pt x="4357" y="193"/>
                    <a:pt x="4365" y="196"/>
                  </a:cubicBezTo>
                  <a:cubicBezTo>
                    <a:pt x="4374" y="169"/>
                    <a:pt x="4374" y="169"/>
                    <a:pt x="4374" y="169"/>
                  </a:cubicBezTo>
                  <a:cubicBezTo>
                    <a:pt x="4365" y="166"/>
                    <a:pt x="4356" y="164"/>
                    <a:pt x="4347" y="161"/>
                  </a:cubicBezTo>
                  <a:moveTo>
                    <a:pt x="2385" y="135"/>
                  </a:moveTo>
                  <a:cubicBezTo>
                    <a:pt x="2376" y="137"/>
                    <a:pt x="2367" y="140"/>
                    <a:pt x="2358" y="143"/>
                  </a:cubicBezTo>
                  <a:cubicBezTo>
                    <a:pt x="2366" y="169"/>
                    <a:pt x="2366" y="169"/>
                    <a:pt x="2366" y="169"/>
                  </a:cubicBezTo>
                  <a:cubicBezTo>
                    <a:pt x="2375" y="167"/>
                    <a:pt x="2384" y="164"/>
                    <a:pt x="2393" y="161"/>
                  </a:cubicBezTo>
                  <a:cubicBezTo>
                    <a:pt x="2385" y="135"/>
                    <a:pt x="2385" y="135"/>
                    <a:pt x="2385" y="135"/>
                  </a:cubicBezTo>
                  <a:moveTo>
                    <a:pt x="4205" y="118"/>
                  </a:moveTo>
                  <a:cubicBezTo>
                    <a:pt x="4198" y="145"/>
                    <a:pt x="4198" y="145"/>
                    <a:pt x="4198" y="145"/>
                  </a:cubicBezTo>
                  <a:cubicBezTo>
                    <a:pt x="4207" y="148"/>
                    <a:pt x="4216" y="150"/>
                    <a:pt x="4225" y="153"/>
                  </a:cubicBezTo>
                  <a:cubicBezTo>
                    <a:pt x="4232" y="126"/>
                    <a:pt x="4232" y="126"/>
                    <a:pt x="4232" y="126"/>
                  </a:cubicBezTo>
                  <a:cubicBezTo>
                    <a:pt x="4223" y="123"/>
                    <a:pt x="4214" y="121"/>
                    <a:pt x="4205" y="118"/>
                  </a:cubicBezTo>
                  <a:moveTo>
                    <a:pt x="2528" y="96"/>
                  </a:moveTo>
                  <a:cubicBezTo>
                    <a:pt x="2519" y="98"/>
                    <a:pt x="2510" y="100"/>
                    <a:pt x="2501" y="103"/>
                  </a:cubicBezTo>
                  <a:cubicBezTo>
                    <a:pt x="2508" y="130"/>
                    <a:pt x="2508" y="130"/>
                    <a:pt x="2508" y="130"/>
                  </a:cubicBezTo>
                  <a:cubicBezTo>
                    <a:pt x="2517" y="128"/>
                    <a:pt x="2526" y="125"/>
                    <a:pt x="2535" y="123"/>
                  </a:cubicBezTo>
                  <a:cubicBezTo>
                    <a:pt x="2528" y="96"/>
                    <a:pt x="2528" y="96"/>
                    <a:pt x="2528" y="96"/>
                  </a:cubicBezTo>
                  <a:moveTo>
                    <a:pt x="4061" y="82"/>
                  </a:moveTo>
                  <a:cubicBezTo>
                    <a:pt x="4055" y="109"/>
                    <a:pt x="4055" y="109"/>
                    <a:pt x="4055" y="109"/>
                  </a:cubicBezTo>
                  <a:cubicBezTo>
                    <a:pt x="4064" y="111"/>
                    <a:pt x="4073" y="114"/>
                    <a:pt x="4082" y="116"/>
                  </a:cubicBezTo>
                  <a:cubicBezTo>
                    <a:pt x="4088" y="88"/>
                    <a:pt x="4088" y="88"/>
                    <a:pt x="4088" y="88"/>
                  </a:cubicBezTo>
                  <a:cubicBezTo>
                    <a:pt x="4079" y="86"/>
                    <a:pt x="4070" y="84"/>
                    <a:pt x="4061" y="82"/>
                  </a:cubicBezTo>
                  <a:moveTo>
                    <a:pt x="2673" y="64"/>
                  </a:moveTo>
                  <a:cubicBezTo>
                    <a:pt x="2664" y="66"/>
                    <a:pt x="2655" y="67"/>
                    <a:pt x="2646" y="69"/>
                  </a:cubicBezTo>
                  <a:cubicBezTo>
                    <a:pt x="2652" y="97"/>
                    <a:pt x="2652" y="97"/>
                    <a:pt x="2652" y="97"/>
                  </a:cubicBezTo>
                  <a:cubicBezTo>
                    <a:pt x="2661" y="95"/>
                    <a:pt x="2670" y="93"/>
                    <a:pt x="2679" y="91"/>
                  </a:cubicBezTo>
                  <a:cubicBezTo>
                    <a:pt x="2673" y="64"/>
                    <a:pt x="2673" y="64"/>
                    <a:pt x="2673" y="64"/>
                  </a:cubicBezTo>
                  <a:moveTo>
                    <a:pt x="3915" y="53"/>
                  </a:moveTo>
                  <a:cubicBezTo>
                    <a:pt x="3910" y="80"/>
                    <a:pt x="3910" y="80"/>
                    <a:pt x="3910" y="80"/>
                  </a:cubicBezTo>
                  <a:cubicBezTo>
                    <a:pt x="3919" y="82"/>
                    <a:pt x="3929" y="83"/>
                    <a:pt x="3938" y="85"/>
                  </a:cubicBezTo>
                  <a:cubicBezTo>
                    <a:pt x="3943" y="58"/>
                    <a:pt x="3943" y="58"/>
                    <a:pt x="3943" y="58"/>
                  </a:cubicBezTo>
                  <a:cubicBezTo>
                    <a:pt x="3934" y="56"/>
                    <a:pt x="3925" y="54"/>
                    <a:pt x="3915" y="53"/>
                  </a:cubicBezTo>
                  <a:moveTo>
                    <a:pt x="2820" y="38"/>
                  </a:moveTo>
                  <a:cubicBezTo>
                    <a:pt x="2811" y="40"/>
                    <a:pt x="2801" y="41"/>
                    <a:pt x="2792" y="42"/>
                  </a:cubicBezTo>
                  <a:cubicBezTo>
                    <a:pt x="2797" y="70"/>
                    <a:pt x="2797" y="70"/>
                    <a:pt x="2797" y="70"/>
                  </a:cubicBezTo>
                  <a:cubicBezTo>
                    <a:pt x="2806" y="69"/>
                    <a:pt x="2815" y="67"/>
                    <a:pt x="2824" y="66"/>
                  </a:cubicBezTo>
                  <a:cubicBezTo>
                    <a:pt x="2820" y="38"/>
                    <a:pt x="2820" y="38"/>
                    <a:pt x="2820" y="38"/>
                  </a:cubicBezTo>
                  <a:moveTo>
                    <a:pt x="3768" y="30"/>
                  </a:moveTo>
                  <a:cubicBezTo>
                    <a:pt x="3765" y="57"/>
                    <a:pt x="3765" y="57"/>
                    <a:pt x="3765" y="57"/>
                  </a:cubicBezTo>
                  <a:cubicBezTo>
                    <a:pt x="3774" y="59"/>
                    <a:pt x="3783" y="60"/>
                    <a:pt x="3792" y="61"/>
                  </a:cubicBezTo>
                  <a:cubicBezTo>
                    <a:pt x="3796" y="33"/>
                    <a:pt x="3796" y="33"/>
                    <a:pt x="3796" y="33"/>
                  </a:cubicBezTo>
                  <a:cubicBezTo>
                    <a:pt x="3787" y="32"/>
                    <a:pt x="3778" y="31"/>
                    <a:pt x="3768" y="30"/>
                  </a:cubicBezTo>
                  <a:moveTo>
                    <a:pt x="2967" y="19"/>
                  </a:moveTo>
                  <a:cubicBezTo>
                    <a:pt x="2958" y="20"/>
                    <a:pt x="2949" y="21"/>
                    <a:pt x="2939" y="22"/>
                  </a:cubicBezTo>
                  <a:cubicBezTo>
                    <a:pt x="2942" y="50"/>
                    <a:pt x="2942" y="50"/>
                    <a:pt x="2942" y="50"/>
                  </a:cubicBezTo>
                  <a:cubicBezTo>
                    <a:pt x="2952" y="49"/>
                    <a:pt x="2961" y="48"/>
                    <a:pt x="2970" y="47"/>
                  </a:cubicBezTo>
                  <a:cubicBezTo>
                    <a:pt x="2967" y="19"/>
                    <a:pt x="2967" y="19"/>
                    <a:pt x="2967" y="19"/>
                  </a:cubicBezTo>
                  <a:moveTo>
                    <a:pt x="3621" y="13"/>
                  </a:moveTo>
                  <a:cubicBezTo>
                    <a:pt x="3618" y="41"/>
                    <a:pt x="3618" y="41"/>
                    <a:pt x="3618" y="41"/>
                  </a:cubicBezTo>
                  <a:cubicBezTo>
                    <a:pt x="3628" y="42"/>
                    <a:pt x="3637" y="43"/>
                    <a:pt x="3646" y="44"/>
                  </a:cubicBezTo>
                  <a:cubicBezTo>
                    <a:pt x="3649" y="16"/>
                    <a:pt x="3649" y="16"/>
                    <a:pt x="3649" y="16"/>
                  </a:cubicBezTo>
                  <a:cubicBezTo>
                    <a:pt x="3640" y="15"/>
                    <a:pt x="3630" y="14"/>
                    <a:pt x="3621" y="13"/>
                  </a:cubicBezTo>
                  <a:moveTo>
                    <a:pt x="3115" y="7"/>
                  </a:moveTo>
                  <a:cubicBezTo>
                    <a:pt x="3106" y="7"/>
                    <a:pt x="3097" y="8"/>
                    <a:pt x="3087" y="8"/>
                  </a:cubicBezTo>
                  <a:cubicBezTo>
                    <a:pt x="3089" y="36"/>
                    <a:pt x="3089" y="36"/>
                    <a:pt x="3089" y="36"/>
                  </a:cubicBezTo>
                  <a:cubicBezTo>
                    <a:pt x="3098" y="36"/>
                    <a:pt x="3108" y="35"/>
                    <a:pt x="3117" y="34"/>
                  </a:cubicBezTo>
                  <a:cubicBezTo>
                    <a:pt x="3115" y="7"/>
                    <a:pt x="3115" y="7"/>
                    <a:pt x="3115" y="7"/>
                  </a:cubicBezTo>
                  <a:moveTo>
                    <a:pt x="3473" y="3"/>
                  </a:moveTo>
                  <a:cubicBezTo>
                    <a:pt x="3471" y="31"/>
                    <a:pt x="3471" y="31"/>
                    <a:pt x="3471" y="31"/>
                  </a:cubicBezTo>
                  <a:cubicBezTo>
                    <a:pt x="3481" y="32"/>
                    <a:pt x="3490" y="32"/>
                    <a:pt x="3499" y="33"/>
                  </a:cubicBezTo>
                  <a:cubicBezTo>
                    <a:pt x="3501" y="5"/>
                    <a:pt x="3501" y="5"/>
                    <a:pt x="3501" y="5"/>
                  </a:cubicBezTo>
                  <a:cubicBezTo>
                    <a:pt x="3491" y="4"/>
                    <a:pt x="3482" y="4"/>
                    <a:pt x="3473" y="3"/>
                  </a:cubicBezTo>
                  <a:moveTo>
                    <a:pt x="3264" y="1"/>
                  </a:moveTo>
                  <a:cubicBezTo>
                    <a:pt x="3254" y="1"/>
                    <a:pt x="3245" y="1"/>
                    <a:pt x="3236" y="1"/>
                  </a:cubicBezTo>
                  <a:cubicBezTo>
                    <a:pt x="3236" y="29"/>
                    <a:pt x="3236" y="29"/>
                    <a:pt x="3236" y="29"/>
                  </a:cubicBezTo>
                  <a:cubicBezTo>
                    <a:pt x="3236" y="29"/>
                    <a:pt x="3236" y="29"/>
                    <a:pt x="3236" y="29"/>
                  </a:cubicBezTo>
                  <a:cubicBezTo>
                    <a:pt x="3246" y="29"/>
                    <a:pt x="3255" y="29"/>
                    <a:pt x="3264" y="29"/>
                  </a:cubicBezTo>
                  <a:cubicBezTo>
                    <a:pt x="3264" y="1"/>
                    <a:pt x="3264" y="1"/>
                    <a:pt x="3264" y="1"/>
                  </a:cubicBezTo>
                  <a:moveTo>
                    <a:pt x="3325" y="0"/>
                  </a:moveTo>
                  <a:cubicBezTo>
                    <a:pt x="3324" y="0"/>
                    <a:pt x="3324" y="0"/>
                    <a:pt x="3324" y="0"/>
                  </a:cubicBezTo>
                  <a:cubicBezTo>
                    <a:pt x="3324" y="28"/>
                    <a:pt x="3324" y="28"/>
                    <a:pt x="3324" y="28"/>
                  </a:cubicBezTo>
                  <a:cubicBezTo>
                    <a:pt x="3324" y="28"/>
                    <a:pt x="3324" y="28"/>
                    <a:pt x="3325" y="28"/>
                  </a:cubicBezTo>
                  <a:cubicBezTo>
                    <a:pt x="3334" y="28"/>
                    <a:pt x="3343" y="28"/>
                    <a:pt x="3352" y="28"/>
                  </a:cubicBezTo>
                  <a:cubicBezTo>
                    <a:pt x="3352" y="0"/>
                    <a:pt x="3352" y="0"/>
                    <a:pt x="3352" y="0"/>
                  </a:cubicBezTo>
                  <a:cubicBezTo>
                    <a:pt x="3343" y="0"/>
                    <a:pt x="3334" y="0"/>
                    <a:pt x="3325" y="0"/>
                  </a:cubicBezTo>
                </a:path>
              </a:pathLst>
            </a:custGeom>
            <a:solidFill>
              <a:srgbClr val="FFFFFF">
                <a:alpha val="27843"/>
              </a:srgbClr>
            </a:solidFill>
            <a:ln>
              <a:solidFill>
                <a:schemeClr val="tx1">
                  <a:alpha val="50000"/>
                </a:schemeClr>
              </a:solidFill>
            </a:ln>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UI" pitchFamily="34" charset="0"/>
              </a:endParaRPr>
            </a:p>
          </p:txBody>
        </p:sp>
        <p:sp>
          <p:nvSpPr>
            <p:cNvPr id="9" name="Freeform 7"/>
            <p:cNvSpPr>
              <a:spLocks noEditPoints="1"/>
            </p:cNvSpPr>
            <p:nvPr/>
          </p:nvSpPr>
          <p:spPr bwMode="auto">
            <a:xfrm>
              <a:off x="-8497888" y="1373188"/>
              <a:ext cx="4748213" cy="4752975"/>
            </a:xfrm>
            <a:custGeom>
              <a:avLst/>
              <a:gdLst>
                <a:gd name="T0" fmla="*/ 3158 w 6317"/>
                <a:gd name="T1" fmla="*/ 6302 h 6318"/>
                <a:gd name="T2" fmla="*/ 936 w 6317"/>
                <a:gd name="T3" fmla="*/ 5382 h 6318"/>
                <a:gd name="T4" fmla="*/ 16 w 6317"/>
                <a:gd name="T5" fmla="*/ 3159 h 6318"/>
                <a:gd name="T6" fmla="*/ 936 w 6317"/>
                <a:gd name="T7" fmla="*/ 937 h 6318"/>
                <a:gd name="T8" fmla="*/ 3158 w 6317"/>
                <a:gd name="T9" fmla="*/ 16 h 6318"/>
                <a:gd name="T10" fmla="*/ 3158 w 6317"/>
                <a:gd name="T11" fmla="*/ 16 h 6318"/>
                <a:gd name="T12" fmla="*/ 5380 w 6317"/>
                <a:gd name="T13" fmla="*/ 937 h 6318"/>
                <a:gd name="T14" fmla="*/ 6301 w 6317"/>
                <a:gd name="T15" fmla="*/ 3159 h 6318"/>
                <a:gd name="T16" fmla="*/ 5380 w 6317"/>
                <a:gd name="T17" fmla="*/ 5382 h 6318"/>
                <a:gd name="T18" fmla="*/ 3158 w 6317"/>
                <a:gd name="T19" fmla="*/ 6302 h 6318"/>
                <a:gd name="T20" fmla="*/ 3158 w 6317"/>
                <a:gd name="T21" fmla="*/ 0 h 6318"/>
                <a:gd name="T22" fmla="*/ 3158 w 6317"/>
                <a:gd name="T23" fmla="*/ 0 h 6318"/>
                <a:gd name="T24" fmla="*/ 0 w 6317"/>
                <a:gd name="T25" fmla="*/ 3159 h 6318"/>
                <a:gd name="T26" fmla="*/ 3158 w 6317"/>
                <a:gd name="T27" fmla="*/ 6318 h 6318"/>
                <a:gd name="T28" fmla="*/ 6317 w 6317"/>
                <a:gd name="T29" fmla="*/ 3159 h 6318"/>
                <a:gd name="T30" fmla="*/ 3158 w 6317"/>
                <a:gd name="T31" fmla="*/ 0 h 6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17" h="6318">
                  <a:moveTo>
                    <a:pt x="3158" y="6302"/>
                  </a:moveTo>
                  <a:cubicBezTo>
                    <a:pt x="2290" y="6302"/>
                    <a:pt x="1505" y="5951"/>
                    <a:pt x="936" y="5382"/>
                  </a:cubicBezTo>
                  <a:cubicBezTo>
                    <a:pt x="367" y="4813"/>
                    <a:pt x="16" y="4027"/>
                    <a:pt x="16" y="3159"/>
                  </a:cubicBezTo>
                  <a:cubicBezTo>
                    <a:pt x="16" y="2291"/>
                    <a:pt x="367" y="1505"/>
                    <a:pt x="936" y="937"/>
                  </a:cubicBezTo>
                  <a:cubicBezTo>
                    <a:pt x="1505" y="368"/>
                    <a:pt x="2290" y="16"/>
                    <a:pt x="3158" y="16"/>
                  </a:cubicBezTo>
                  <a:cubicBezTo>
                    <a:pt x="3158" y="16"/>
                    <a:pt x="3158" y="16"/>
                    <a:pt x="3158" y="16"/>
                  </a:cubicBezTo>
                  <a:cubicBezTo>
                    <a:pt x="4026" y="16"/>
                    <a:pt x="4811" y="368"/>
                    <a:pt x="5380" y="937"/>
                  </a:cubicBezTo>
                  <a:cubicBezTo>
                    <a:pt x="5949" y="1505"/>
                    <a:pt x="6301" y="2291"/>
                    <a:pt x="6301" y="3159"/>
                  </a:cubicBezTo>
                  <a:cubicBezTo>
                    <a:pt x="6301" y="4027"/>
                    <a:pt x="5949" y="4813"/>
                    <a:pt x="5380" y="5382"/>
                  </a:cubicBezTo>
                  <a:cubicBezTo>
                    <a:pt x="4811" y="5951"/>
                    <a:pt x="4026" y="6302"/>
                    <a:pt x="3158" y="6302"/>
                  </a:cubicBezTo>
                  <a:moveTo>
                    <a:pt x="3158" y="0"/>
                  </a:moveTo>
                  <a:cubicBezTo>
                    <a:pt x="3158" y="0"/>
                    <a:pt x="3158" y="0"/>
                    <a:pt x="3158" y="0"/>
                  </a:cubicBezTo>
                  <a:cubicBezTo>
                    <a:pt x="1414" y="0"/>
                    <a:pt x="0" y="1414"/>
                    <a:pt x="0" y="3159"/>
                  </a:cubicBezTo>
                  <a:cubicBezTo>
                    <a:pt x="0" y="4904"/>
                    <a:pt x="1414" y="6318"/>
                    <a:pt x="3158" y="6318"/>
                  </a:cubicBezTo>
                  <a:cubicBezTo>
                    <a:pt x="4902" y="6318"/>
                    <a:pt x="6317" y="4904"/>
                    <a:pt x="6317" y="3159"/>
                  </a:cubicBezTo>
                  <a:cubicBezTo>
                    <a:pt x="6317" y="1414"/>
                    <a:pt x="4902" y="0"/>
                    <a:pt x="3158" y="0"/>
                  </a:cubicBezTo>
                </a:path>
              </a:pathLst>
            </a:custGeom>
            <a:solidFill>
              <a:schemeClr val="tx1">
                <a:alpha val="27843"/>
              </a:schemeClr>
            </a:solidFill>
            <a:ln>
              <a:solidFill>
                <a:schemeClr val="tx1">
                  <a:alpha val="50000"/>
                </a:schemeClr>
              </a:solidFill>
            </a:ln>
          </p:spPr>
          <p:txBody>
            <a:bodyPr vert="horz" wrap="square" lIns="91440" tIns="45720" rIns="91440" bIns="45720" numCol="1" anchor="t" anchorCtr="0" compatLnSpc="1">
              <a:prstTxWarp prst="textNoShape">
                <a:avLst/>
              </a:prstTxWarp>
            </a:bodyPr>
            <a:lstStyle/>
            <a:p>
              <a:endParaRPr lang="en-US" dirty="0">
                <a:solidFill>
                  <a:srgbClr val="FFFFFF"/>
                </a:solidFill>
                <a:latin typeface="Segoe UI" pitchFamily="34" charset="0"/>
              </a:endParaRPr>
            </a:p>
          </p:txBody>
        </p:sp>
      </p:grpSp>
    </p:spTree>
    <p:extLst>
      <p:ext uri="{BB962C8B-B14F-4D97-AF65-F5344CB8AC3E}">
        <p14:creationId xmlns:p14="http://schemas.microsoft.com/office/powerpoint/2010/main" val="13967844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8" presetClass="emph" presetSubtype="0" fill="hold" nodeType="withEffect" p14:presetBounceEnd="41000">
                                      <p:stCondLst>
                                        <p:cond delay="0"/>
                                      </p:stCondLst>
                                      <p:childTnLst>
                                        <p:animRot by="43200000" p14:bounceEnd="41000">
                                          <p:cBhvr>
                                            <p:cTn id="11" dur="3000" fill="hold"/>
                                            <p:tgtEl>
                                              <p:spTgt spid="4"/>
                                            </p:tgtEl>
                                            <p:attrNameLst>
                                              <p:attrName>r</p:attrName>
                                            </p:attrNameLst>
                                          </p:cBhvr>
                                        </p:animRot>
                                      </p:childTnLst>
                                    </p:cTn>
                                  </p:par>
                                  <p:par>
                                    <p:cTn id="12" presetID="26" presetClass="emph" presetSubtype="0" fill="hold" nodeType="with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8" presetClass="emph" presetSubtype="0" fill="hold" nodeType="withEffect" p14:presetBounceEnd="41000">
                                      <p:stCondLst>
                                        <p:cond delay="0"/>
                                      </p:stCondLst>
                                      <p:childTnLst>
                                        <p:animRot by="43200000" p14:bounceEnd="41000">
                                          <p:cBhvr>
                                            <p:cTn id="21" dur="3000" fill="hold"/>
                                            <p:tgtEl>
                                              <p:spTgt spid="7"/>
                                            </p:tgtEl>
                                            <p:attrNameLst>
                                              <p:attrName>r</p:attrName>
                                            </p:attrNameLst>
                                          </p:cBhvr>
                                        </p:animRot>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8" presetClass="emph" presetSubtype="0" fill="hold" nodeType="withEffect">
                                      <p:stCondLst>
                                        <p:cond delay="0"/>
                                      </p:stCondLst>
                                      <p:childTnLst>
                                        <p:animRot by="43200000">
                                          <p:cBhvr>
                                            <p:cTn id="11" dur="3000" fill="hold"/>
                                            <p:tgtEl>
                                              <p:spTgt spid="4"/>
                                            </p:tgtEl>
                                            <p:attrNameLst>
                                              <p:attrName>r</p:attrName>
                                            </p:attrNameLst>
                                          </p:cBhvr>
                                        </p:animRot>
                                      </p:childTnLst>
                                    </p:cTn>
                                  </p:par>
                                  <p:par>
                                    <p:cTn id="12" presetID="26" presetClass="emph" presetSubtype="0" fill="hold" nodeType="withEffect">
                                      <p:stCondLst>
                                        <p:cond delay="0"/>
                                      </p:stCondLst>
                                      <p:childTnLst>
                                        <p:animEffect transition="out" filter="fade">
                                          <p:cBhvr>
                                            <p:cTn id="13" dur="500" tmFilter="0, 0; .2, .5; .8, .5; 1, 0"/>
                                            <p:tgtEl>
                                              <p:spTgt spid="4"/>
                                            </p:tgtEl>
                                          </p:cBhvr>
                                        </p:animEffect>
                                        <p:animScale>
                                          <p:cBhvr>
                                            <p:cTn id="14" dur="250" autoRev="1" fill="hold"/>
                                            <p:tgtEl>
                                              <p:spTgt spid="4"/>
                                            </p:tgtEl>
                                          </p:cBhvr>
                                          <p:by x="105000" y="105000"/>
                                        </p:animScale>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8" presetClass="emph" presetSubtype="0" fill="hold" nodeType="withEffect">
                                      <p:stCondLst>
                                        <p:cond delay="0"/>
                                      </p:stCondLst>
                                      <p:childTnLst>
                                        <p:animRot by="43200000">
                                          <p:cBhvr>
                                            <p:cTn id="21" dur="3000" fill="hold"/>
                                            <p:tgtEl>
                                              <p:spTgt spid="7"/>
                                            </p:tgtEl>
                                            <p:attrNameLst>
                                              <p:attrName>r</p:attrName>
                                            </p:attrNameLst>
                                          </p:cBhvr>
                                        </p:animRot>
                                      </p:childTnLst>
                                    </p:cTn>
                                  </p:par>
                                  <p:par>
                                    <p:cTn id="22" presetID="26" presetClass="emph" presetSubtype="0" fill="hold" nodeType="withEffect">
                                      <p:stCondLst>
                                        <p:cond delay="0"/>
                                      </p:stCondLst>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grpSp>
        <p:nvGrpSpPr>
          <p:cNvPr id="58" name="Group 57"/>
          <p:cNvGrpSpPr/>
          <p:nvPr/>
        </p:nvGrpSpPr>
        <p:grpSpPr>
          <a:xfrm>
            <a:off x="2987646" y="1287184"/>
            <a:ext cx="3160539" cy="1842291"/>
            <a:chOff x="597238" y="1785493"/>
            <a:chExt cx="3160987" cy="1842814"/>
          </a:xfrm>
        </p:grpSpPr>
        <p:pic>
          <p:nvPicPr>
            <p:cNvPr id="59" name="Picture 58"/>
            <p:cNvPicPr>
              <a:picLocks noChangeAspect="1"/>
            </p:cNvPicPr>
            <p:nvPr/>
          </p:nvPicPr>
          <p:blipFill>
            <a:blip r:embed="rId3">
              <a:duotone>
                <a:schemeClr val="bg2">
                  <a:shade val="45000"/>
                  <a:satMod val="135000"/>
                </a:schemeClr>
                <a:prstClr val="white"/>
              </a:duotone>
            </a:blip>
            <a:stretch>
              <a:fillRect/>
            </a:stretch>
          </p:blipFill>
          <p:spPr>
            <a:xfrm>
              <a:off x="597238" y="1785493"/>
              <a:ext cx="3160987" cy="1842814"/>
            </a:xfrm>
            <a:prstGeom prst="rect">
              <a:avLst/>
            </a:prstGeom>
          </p:spPr>
        </p:pic>
        <p:sp>
          <p:nvSpPr>
            <p:cNvPr id="60" name="Text Placeholder 68"/>
            <p:cNvSpPr txBox="1">
              <a:spLocks/>
            </p:cNvSpPr>
            <p:nvPr/>
          </p:nvSpPr>
          <p:spPr>
            <a:xfrm>
              <a:off x="840225" y="2796206"/>
              <a:ext cx="2660555" cy="597473"/>
            </a:xfrm>
            <a:prstGeom prst="rect">
              <a:avLst/>
            </a:prstGeom>
            <a:noFill/>
          </p:spPr>
          <p:txBody>
            <a:bodyPr anchor="b"/>
            <a:lst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32387">
                <a:lnSpc>
                  <a:spcPct val="100000"/>
                </a:lnSpc>
                <a:spcBef>
                  <a:spcPts val="0"/>
                </a:spcBef>
                <a:buNone/>
              </a:pPr>
              <a:endParaRPr lang="en-US" sz="1399" dirty="0">
                <a:solidFill>
                  <a:srgbClr val="505050"/>
                </a:solidFill>
                <a:latin typeface="Segoe UI"/>
              </a:endParaRPr>
            </a:p>
          </p:txBody>
        </p:sp>
      </p:grpSp>
      <p:pic>
        <p:nvPicPr>
          <p:cNvPr id="54" name="Picture 53"/>
          <p:cNvPicPr>
            <a:picLocks noChangeAspect="1"/>
          </p:cNvPicPr>
          <p:nvPr/>
        </p:nvPicPr>
        <p:blipFill rotWithShape="1">
          <a:blip r:embed="rId3">
            <a:duotone>
              <a:schemeClr val="bg2">
                <a:shade val="45000"/>
                <a:satMod val="135000"/>
              </a:schemeClr>
              <a:prstClr val="white"/>
            </a:duotone>
          </a:blip>
          <a:srcRect l="3" r="2"/>
          <a:stretch/>
        </p:blipFill>
        <p:spPr>
          <a:xfrm>
            <a:off x="15046" y="1753690"/>
            <a:ext cx="2414106" cy="1407253"/>
          </a:xfrm>
          <a:prstGeom prst="rect">
            <a:avLst/>
          </a:prstGeom>
        </p:spPr>
      </p:pic>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804" y="2066685"/>
            <a:ext cx="3183038" cy="1875667"/>
          </a:xfrm>
          <a:prstGeom prst="rect">
            <a:avLst/>
          </a:prstGeom>
        </p:spPr>
      </p:pic>
      <p:sp>
        <p:nvSpPr>
          <p:cNvPr id="2" name="Title 1"/>
          <p:cNvSpPr>
            <a:spLocks noGrp="1"/>
          </p:cNvSpPr>
          <p:nvPr>
            <p:ph type="title"/>
          </p:nvPr>
        </p:nvSpPr>
        <p:spPr/>
        <p:txBody>
          <a:bodyPr/>
          <a:lstStyle/>
          <a:p>
            <a:r>
              <a:rPr lang="en-US" dirty="0">
                <a:solidFill>
                  <a:schemeClr val="bg1"/>
                </a:solidFill>
              </a:rPr>
              <a:t>SharePoint Development Model</a:t>
            </a:r>
            <a:br>
              <a:rPr lang="en-US" dirty="0">
                <a:solidFill>
                  <a:schemeClr val="bg1"/>
                </a:solidFill>
              </a:rPr>
            </a:br>
            <a:r>
              <a:rPr lang="en-US" sz="3200" spc="-20" dirty="0">
                <a:solidFill>
                  <a:schemeClr val="bg1"/>
                </a:solidFill>
              </a:rPr>
              <a:t>Evolution</a:t>
            </a:r>
            <a:endParaRPr lang="en-US" sz="6000" dirty="0">
              <a:solidFill>
                <a:schemeClr val="bg1"/>
              </a:solidFill>
            </a:endParaRPr>
          </a:p>
        </p:txBody>
      </p:sp>
      <p:sp>
        <p:nvSpPr>
          <p:cNvPr id="41" name="Rectangle 40"/>
          <p:cNvSpPr/>
          <p:nvPr/>
        </p:nvSpPr>
        <p:spPr bwMode="auto">
          <a:xfrm>
            <a:off x="4706900" y="4012272"/>
            <a:ext cx="1932231" cy="19199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2003</a:t>
            </a:r>
          </a:p>
          <a:p>
            <a:pPr defTabSz="932371">
              <a:lnSpc>
                <a:spcPct val="90000"/>
              </a:lnSpc>
              <a:spcAft>
                <a:spcPts val="600"/>
              </a:spcAft>
            </a:pPr>
            <a:r>
              <a:rPr lang="en-US" sz="3199" kern="0" dirty="0">
                <a:gradFill>
                  <a:gsLst>
                    <a:gs pos="14844">
                      <a:schemeClr val="bg1"/>
                    </a:gs>
                    <a:gs pos="69000">
                      <a:schemeClr val="bg1"/>
                    </a:gs>
                  </a:gsLst>
                  <a:lin ang="5400000" scaled="0"/>
                </a:gradFill>
                <a:latin typeface="Segoe UI Light"/>
                <a:ea typeface="Segoe UI" pitchFamily="34" charset="0"/>
                <a:cs typeface="Segoe UI" pitchFamily="34" charset="0"/>
              </a:rPr>
              <a:t>ASP.NET</a:t>
            </a:r>
          </a:p>
          <a:p>
            <a:pPr defTabSz="932371">
              <a:lnSpc>
                <a:spcPct val="90000"/>
              </a:lnSpc>
              <a:spcAft>
                <a:spcPts val="600"/>
              </a:spcAft>
            </a:pPr>
            <a: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t>ASP.NET Web Parts, Full Trust APIs, Server Side Event Receivers…</a:t>
            </a:r>
          </a:p>
        </p:txBody>
      </p:sp>
      <p:sp>
        <p:nvSpPr>
          <p:cNvPr id="42" name="Rectangle 41"/>
          <p:cNvSpPr/>
          <p:nvPr/>
        </p:nvSpPr>
        <p:spPr bwMode="auto">
          <a:xfrm>
            <a:off x="6638902" y="4012272"/>
            <a:ext cx="1932231" cy="1917504"/>
          </a:xfrm>
          <a:prstGeom prst="rect">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2007</a:t>
            </a:r>
          </a:p>
          <a:p>
            <a:pPr defTabSz="932371">
              <a:lnSpc>
                <a:spcPct val="90000"/>
              </a:lnSpc>
              <a:spcAft>
                <a:spcPts val="600"/>
              </a:spcAft>
            </a:pPr>
            <a:r>
              <a:rPr lang="en-US" sz="3199" kern="0" dirty="0">
                <a:gradFill>
                  <a:gsLst>
                    <a:gs pos="14844">
                      <a:schemeClr val="bg1"/>
                    </a:gs>
                    <a:gs pos="69000">
                      <a:schemeClr val="bg1"/>
                    </a:gs>
                  </a:gsLst>
                  <a:lin ang="5400000" scaled="0"/>
                </a:gradFill>
                <a:latin typeface="Segoe UI Light"/>
                <a:ea typeface="Segoe UI" pitchFamily="34" charset="0"/>
                <a:cs typeface="Segoe UI" pitchFamily="34" charset="0"/>
              </a:rPr>
              <a:t>ASP.NET</a:t>
            </a:r>
          </a:p>
          <a:p>
            <a:pPr defTabSz="932371">
              <a:lnSpc>
                <a:spcPct val="90000"/>
              </a:lnSpc>
              <a:spcAft>
                <a:spcPts val="600"/>
              </a:spcAft>
            </a:pPr>
            <a: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t>ASP.NET Web Parts, Full Trust APIs, Server Side Event Receivers…</a:t>
            </a:r>
          </a:p>
        </p:txBody>
      </p:sp>
      <p:sp>
        <p:nvSpPr>
          <p:cNvPr id="53" name="Rectangle 52"/>
          <p:cNvSpPr/>
          <p:nvPr/>
        </p:nvSpPr>
        <p:spPr bwMode="auto">
          <a:xfrm>
            <a:off x="8571133" y="4012272"/>
            <a:ext cx="1932231" cy="1919968"/>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932371">
              <a:lnSpc>
                <a:spcPct val="90000"/>
              </a:lnSpc>
              <a:spcAft>
                <a:spcPts val="1224"/>
              </a:spcAft>
            </a:pPr>
            <a:r>
              <a:rPr lang="en-US" kern="0" spc="-30" dirty="0">
                <a:gradFill>
                  <a:gsLst>
                    <a:gs pos="14844">
                      <a:schemeClr val="bg1"/>
                    </a:gs>
                    <a:gs pos="69000">
                      <a:schemeClr val="bg1"/>
                    </a:gs>
                  </a:gsLst>
                  <a:lin ang="5400000" scaled="0"/>
                </a:gradFill>
              </a:rPr>
              <a:t>2010</a:t>
            </a:r>
          </a:p>
          <a:p>
            <a:pPr defTabSz="932371">
              <a:lnSpc>
                <a:spcPct val="90000"/>
              </a:lnSpc>
              <a:spcAft>
                <a:spcPts val="600"/>
              </a:spcAft>
            </a:pPr>
            <a:r>
              <a:rPr lang="en-US" sz="3199" kern="0" dirty="0">
                <a:gradFill>
                  <a:gsLst>
                    <a:gs pos="14844">
                      <a:schemeClr val="bg1"/>
                    </a:gs>
                    <a:gs pos="69000">
                      <a:schemeClr val="bg1"/>
                    </a:gs>
                  </a:gsLst>
                  <a:lin ang="5400000" scaled="0"/>
                </a:gradFill>
                <a:latin typeface="Segoe UI Light"/>
                <a:ea typeface="Segoe UI" pitchFamily="34" charset="0"/>
                <a:cs typeface="Segoe UI" pitchFamily="34" charset="0"/>
              </a:rPr>
              <a:t>ASP.NET</a:t>
            </a:r>
          </a:p>
          <a:p>
            <a:pPr defTabSz="932371">
              <a:lnSpc>
                <a:spcPct val="90000"/>
              </a:lnSpc>
              <a:spcAft>
                <a:spcPts val="600"/>
              </a:spcAft>
            </a:pPr>
            <a: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t>ASP.NET Web Parts, Full Trust APIs, Server Side Event Receivers…</a:t>
            </a:r>
          </a:p>
        </p:txBody>
      </p:sp>
      <p:sp>
        <p:nvSpPr>
          <p:cNvPr id="65" name="Rectangle 64"/>
          <p:cNvSpPr/>
          <p:nvPr/>
        </p:nvSpPr>
        <p:spPr bwMode="auto">
          <a:xfrm>
            <a:off x="10503364" y="4012272"/>
            <a:ext cx="1932231" cy="1919968"/>
          </a:xfrm>
          <a:prstGeom prst="rect">
            <a:avLst/>
          </a:prstGeom>
          <a:solidFill>
            <a:srgbClr val="000099"/>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182854" bIns="46614" numCol="1" rtlCol="0" anchor="t" anchorCtr="0" compatLnSpc="1">
            <a:prstTxWarp prst="textNoShape">
              <a:avLst/>
            </a:prstTxWarp>
          </a:bodyPr>
          <a:lstStyle/>
          <a:p>
            <a:pPr defTabSz="710714">
              <a:lnSpc>
                <a:spcPct val="90000"/>
              </a:lnSpc>
              <a:spcBef>
                <a:spcPct val="0"/>
              </a:spcBef>
              <a:spcAft>
                <a:spcPct val="35000"/>
              </a:spcAft>
            </a:pPr>
            <a:r>
              <a:rPr lang="en-US" kern="0" spc="-30" dirty="0">
                <a:gradFill>
                  <a:gsLst>
                    <a:gs pos="14844">
                      <a:schemeClr val="bg1"/>
                    </a:gs>
                    <a:gs pos="69000">
                      <a:schemeClr val="bg1"/>
                    </a:gs>
                  </a:gsLst>
                  <a:lin ang="5400000" scaled="0"/>
                </a:gradFill>
              </a:rPr>
              <a:t>2013</a:t>
            </a:r>
            <a:endParaRPr lang="en-US" sz="1199" kern="0" spc="-30" dirty="0">
              <a:gradFill>
                <a:gsLst>
                  <a:gs pos="14844">
                    <a:schemeClr val="bg1"/>
                  </a:gs>
                  <a:gs pos="69000">
                    <a:schemeClr val="bg1"/>
                  </a:gs>
                </a:gsLst>
                <a:lin ang="5400000" scaled="0"/>
              </a:gradFill>
            </a:endParaRPr>
          </a:p>
          <a:p>
            <a:pPr defTabSz="710714">
              <a:lnSpc>
                <a:spcPct val="90000"/>
              </a:lnSpc>
              <a:spcBef>
                <a:spcPct val="0"/>
              </a:spcBef>
              <a:spcAft>
                <a:spcPts val="600"/>
              </a:spcAft>
            </a:pPr>
            <a:r>
              <a:rPr lang="en-US" sz="3199" kern="0" dirty="0">
                <a:gradFill>
                  <a:gsLst>
                    <a:gs pos="14844">
                      <a:schemeClr val="bg1"/>
                    </a:gs>
                    <a:gs pos="69000">
                      <a:schemeClr val="bg1"/>
                    </a:gs>
                  </a:gsLst>
                  <a:lin ang="5400000" scaled="0"/>
                </a:gradFill>
                <a:latin typeface="Segoe UI Light"/>
                <a:ea typeface="Segoe UI" pitchFamily="34" charset="0"/>
                <a:cs typeface="Segoe UI" pitchFamily="34" charset="0"/>
              </a:rPr>
              <a:t>ASP.NET</a:t>
            </a:r>
          </a:p>
          <a:p>
            <a:pPr defTabSz="710714">
              <a:lnSpc>
                <a:spcPct val="90000"/>
              </a:lnSpc>
              <a:spcAft>
                <a:spcPts val="600"/>
              </a:spcAft>
            </a:pPr>
            <a: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t>ASP.NET Web Parts, Full Trust APIs, Server Side Event Receivers…</a:t>
            </a:r>
          </a:p>
        </p:txBody>
      </p:sp>
      <p:grpSp>
        <p:nvGrpSpPr>
          <p:cNvPr id="66" name="Group 65"/>
          <p:cNvGrpSpPr/>
          <p:nvPr/>
        </p:nvGrpSpPr>
        <p:grpSpPr>
          <a:xfrm>
            <a:off x="2096274" y="4014738"/>
            <a:ext cx="2610626" cy="1915039"/>
            <a:chOff x="2095689" y="1683458"/>
            <a:chExt cx="2610997" cy="1915311"/>
          </a:xfrm>
        </p:grpSpPr>
        <p:sp>
          <p:nvSpPr>
            <p:cNvPr id="82" name="Rectangle 81"/>
            <p:cNvSpPr/>
            <p:nvPr/>
          </p:nvSpPr>
          <p:spPr bwMode="auto">
            <a:xfrm>
              <a:off x="2095689" y="1683459"/>
              <a:ext cx="683453" cy="1915310"/>
            </a:xfrm>
            <a:prstGeom prst="rect">
              <a:avLst/>
            </a:prstGeom>
            <a:solidFill>
              <a:schemeClr val="bg1"/>
            </a:solidFill>
            <a:ln w="10795" cap="flat" cmpd="sng" algn="ctr">
              <a:noFill/>
              <a:prstDash val="solid"/>
              <a:headEnd type="none" w="med" len="med"/>
              <a:tailEnd type="none" w="med" len="med"/>
            </a:ln>
            <a:effectLst/>
          </p:spPr>
          <p:txBody>
            <a:bodyPr vert="horz" wrap="square" lIns="182794" tIns="182794" rIns="93256" bIns="46614" numCol="1" rtlCol="0" anchor="t" anchorCtr="0" compatLnSpc="1">
              <a:prstTxWarp prst="textNoShape">
                <a:avLst/>
              </a:prstTxWarp>
            </a:bodyPr>
            <a:lstStyle/>
            <a:p>
              <a:pPr defTabSz="932205" fontAlgn="base">
                <a:lnSpc>
                  <a:spcPct val="90000"/>
                </a:lnSpc>
                <a:spcBef>
                  <a:spcPct val="0"/>
                </a:spcBef>
                <a:spcAft>
                  <a:spcPts val="1224"/>
                </a:spcAft>
                <a:defRPr/>
              </a:pPr>
              <a:endParaRPr lang="en-US" sz="13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endParaRPr>
            </a:p>
          </p:txBody>
        </p:sp>
        <p:sp>
          <p:nvSpPr>
            <p:cNvPr id="83" name="Rectangle 82"/>
            <p:cNvSpPr/>
            <p:nvPr/>
          </p:nvSpPr>
          <p:spPr bwMode="auto">
            <a:xfrm>
              <a:off x="2779141" y="1683458"/>
              <a:ext cx="1927545" cy="1915311"/>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54" tIns="182854" rIns="91440" bIns="46614" numCol="1" rtlCol="0" anchor="t" anchorCtr="0" compatLnSpc="1">
              <a:prstTxWarp prst="textNoShape">
                <a:avLst/>
              </a:prstTxWarp>
            </a:bodyPr>
            <a:lstStyle/>
            <a:p>
              <a:pPr defTabSz="932205" fontAlgn="base">
                <a:lnSpc>
                  <a:spcPct val="90000"/>
                </a:lnSpc>
                <a:spcBef>
                  <a:spcPct val="0"/>
                </a:spcBef>
                <a:spcAft>
                  <a:spcPts val="1224"/>
                </a:spcAft>
              </a:pPr>
              <a:r>
                <a:rPr lang="en-US" kern="0" spc="-30" dirty="0">
                  <a:gradFill>
                    <a:gsLst>
                      <a:gs pos="14844">
                        <a:schemeClr val="bg1"/>
                      </a:gs>
                      <a:gs pos="69000">
                        <a:schemeClr val="bg1"/>
                      </a:gs>
                    </a:gsLst>
                    <a:lin ang="5400000" scaled="0"/>
                  </a:gradFill>
                </a:rPr>
                <a:t>2001</a:t>
              </a:r>
            </a:p>
            <a:p>
              <a:pPr defTabSz="932205" fontAlgn="base">
                <a:lnSpc>
                  <a:spcPct val="90000"/>
                </a:lnSpc>
                <a:spcBef>
                  <a:spcPct val="0"/>
                </a:spcBef>
                <a:spcAft>
                  <a:spcPts val="600"/>
                </a:spcAft>
              </a:pPr>
              <a:r>
                <a:rPr lang="en-US" sz="3199" kern="0" dirty="0">
                  <a:gradFill>
                    <a:gsLst>
                      <a:gs pos="14844">
                        <a:schemeClr val="bg1"/>
                      </a:gs>
                      <a:gs pos="69000">
                        <a:schemeClr val="bg1"/>
                      </a:gs>
                    </a:gsLst>
                    <a:lin ang="5400000" scaled="0"/>
                  </a:gradFill>
                  <a:latin typeface="Segoe UI Light"/>
                  <a:ea typeface="Segoe UI" pitchFamily="34" charset="0"/>
                  <a:cs typeface="Segoe UI" pitchFamily="34" charset="0"/>
                </a:rPr>
                <a:t>ASP </a:t>
              </a:r>
              <a:endParaRPr lang="en-US" sz="1199" kern="0" dirty="0">
                <a:gradFill>
                  <a:gsLst>
                    <a:gs pos="14844">
                      <a:schemeClr val="bg1"/>
                    </a:gs>
                    <a:gs pos="69000">
                      <a:schemeClr val="bg1"/>
                    </a:gs>
                  </a:gsLst>
                  <a:lin ang="5400000" scaled="0"/>
                </a:gradFill>
                <a:latin typeface="Segoe UI Light"/>
                <a:ea typeface="Segoe UI" pitchFamily="34" charset="0"/>
                <a:cs typeface="Segoe UI" pitchFamily="34" charset="0"/>
              </a:endParaRPr>
            </a:p>
            <a:p>
              <a:pPr defTabSz="932205" fontAlgn="base">
                <a:lnSpc>
                  <a:spcPct val="90000"/>
                </a:lnSpc>
                <a:spcBef>
                  <a:spcPct val="0"/>
                </a:spcBef>
                <a:spcAft>
                  <a:spcPts val="600"/>
                </a:spcAft>
              </a:pPr>
              <a: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t>Digital Dashboards, </a:t>
              </a:r>
              <a:b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br>
              <a:r>
                <a:rPr lang="en-US" sz="1199" kern="0" dirty="0">
                  <a:gradFill>
                    <a:gsLst>
                      <a:gs pos="14844">
                        <a:schemeClr val="bg1"/>
                      </a:gs>
                      <a:gs pos="69000">
                        <a:schemeClr val="bg1"/>
                      </a:gs>
                    </a:gsLst>
                    <a:lin ang="5400000" scaled="0"/>
                  </a:gradFill>
                  <a:ea typeface="Segoe UI" panose="020B0502040204020203" pitchFamily="34" charset="0"/>
                  <a:cs typeface="Segoe UI" panose="020B0502040204020203" pitchFamily="34" charset="0"/>
                </a:rPr>
                <a:t>File System Storage, etc.</a:t>
              </a:r>
            </a:p>
          </p:txBody>
        </p:sp>
      </p:grpSp>
      <p:grpSp>
        <p:nvGrpSpPr>
          <p:cNvPr id="67" name="Group 66"/>
          <p:cNvGrpSpPr/>
          <p:nvPr/>
        </p:nvGrpSpPr>
        <p:grpSpPr>
          <a:xfrm>
            <a:off x="882" y="4014738"/>
            <a:ext cx="2826870" cy="1915038"/>
            <a:chOff x="-1" y="1683459"/>
            <a:chExt cx="2827271" cy="1915310"/>
          </a:xfrm>
        </p:grpSpPr>
        <p:sp>
          <p:nvSpPr>
            <p:cNvPr id="78" name="Pentagon 77"/>
            <p:cNvSpPr/>
            <p:nvPr/>
          </p:nvSpPr>
          <p:spPr bwMode="auto">
            <a:xfrm>
              <a:off x="-1" y="1683459"/>
              <a:ext cx="2730401" cy="1915310"/>
            </a:xfrm>
            <a:prstGeom prst="homePlate">
              <a:avLst>
                <a:gd name="adj" fmla="val 22360"/>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0" tIns="146283" rIns="182854" bIns="146283" numCol="1" spcCol="0" rtlCol="0" fromWordArt="0" anchor="ctr" anchorCtr="0" forceAA="0" compatLnSpc="1">
              <a:prstTxWarp prst="textNoShape">
                <a:avLst/>
              </a:prstTxWarp>
              <a:noAutofit/>
            </a:bodyPr>
            <a:lstStyle/>
            <a:p>
              <a:pPr defTabSz="710714">
                <a:lnSpc>
                  <a:spcPct val="90000"/>
                </a:lnSpc>
                <a:spcBef>
                  <a:spcPct val="0"/>
                </a:spcBef>
                <a:spcAft>
                  <a:spcPct val="35000"/>
                </a:spcAft>
              </a:pPr>
              <a:r>
                <a:rPr lang="en-US" kern="0" dirty="0">
                  <a:gradFill>
                    <a:gsLst>
                      <a:gs pos="14844">
                        <a:schemeClr val="bg1"/>
                      </a:gs>
                      <a:gs pos="69000">
                        <a:schemeClr val="bg1"/>
                      </a:gs>
                    </a:gsLst>
                  </a:gradFill>
                  <a:ea typeface="Segoe UI" panose="020B0502040204020203" pitchFamily="34" charset="0"/>
                  <a:cs typeface="Segoe UI" panose="020B0502040204020203" pitchFamily="34" charset="0"/>
                </a:rPr>
                <a:t>Server Side Development</a:t>
              </a:r>
              <a:endParaRPr lang="en-US" kern="0" spc="-30" dirty="0">
                <a:gradFill>
                  <a:gsLst>
                    <a:gs pos="14844">
                      <a:schemeClr val="bg1"/>
                    </a:gs>
                    <a:gs pos="69000">
                      <a:schemeClr val="bg1"/>
                    </a:gs>
                  </a:gsLst>
                </a:gradFill>
              </a:endParaRPr>
            </a:p>
          </p:txBody>
        </p:sp>
        <p:grpSp>
          <p:nvGrpSpPr>
            <p:cNvPr id="79" name="Group 78"/>
            <p:cNvGrpSpPr/>
            <p:nvPr/>
          </p:nvGrpSpPr>
          <p:grpSpPr>
            <a:xfrm>
              <a:off x="2314428" y="2385698"/>
              <a:ext cx="512842" cy="514852"/>
              <a:chOff x="2180391" y="2332674"/>
              <a:chExt cx="502761" cy="504803"/>
            </a:xfrm>
          </p:grpSpPr>
          <p:sp>
            <p:nvSpPr>
              <p:cNvPr id="80" name="Oval 79"/>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81" name="Freeform 80"/>
              <p:cNvSpPr>
                <a:spLocks noEditPoints="1"/>
              </p:cNvSpPr>
              <p:nvPr/>
            </p:nvSpPr>
            <p:spPr bwMode="black">
              <a:xfrm>
                <a:off x="2180391" y="2332674"/>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grpSp>
      <p:grpSp>
        <p:nvGrpSpPr>
          <p:cNvPr id="68" name="Group 67"/>
          <p:cNvGrpSpPr/>
          <p:nvPr/>
        </p:nvGrpSpPr>
        <p:grpSpPr>
          <a:xfrm>
            <a:off x="884" y="5728019"/>
            <a:ext cx="10201044" cy="514779"/>
            <a:chOff x="1" y="3396983"/>
            <a:chExt cx="10202491" cy="514852"/>
          </a:xfrm>
        </p:grpSpPr>
        <p:sp>
          <p:nvSpPr>
            <p:cNvPr id="74" name="Rectangle 73"/>
            <p:cNvSpPr/>
            <p:nvPr/>
          </p:nvSpPr>
          <p:spPr bwMode="auto">
            <a:xfrm>
              <a:off x="1" y="3598769"/>
              <a:ext cx="9822872" cy="111280"/>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6511" tIns="149208" rIns="186511" bIns="149208" numCol="1" spcCol="0" rtlCol="0" fromWordArt="0" anchor="t" anchorCtr="0" forceAA="0" compatLnSpc="1">
              <a:prstTxWarp prst="textNoShape">
                <a:avLst/>
              </a:prstTxWarp>
              <a:noAutofit/>
            </a:bodyPr>
            <a:lstStyle/>
            <a:p>
              <a:pPr algn="ctr" defTabSz="950938"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grpSp>
          <p:nvGrpSpPr>
            <p:cNvPr id="75" name="Group 74"/>
            <p:cNvGrpSpPr/>
            <p:nvPr/>
          </p:nvGrpSpPr>
          <p:grpSpPr>
            <a:xfrm>
              <a:off x="9689650" y="3396983"/>
              <a:ext cx="512842" cy="514852"/>
              <a:chOff x="2180392" y="2332672"/>
              <a:chExt cx="502761" cy="504803"/>
            </a:xfrm>
          </p:grpSpPr>
          <p:sp>
            <p:nvSpPr>
              <p:cNvPr id="76" name="Oval 75"/>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77" name="Freeform 76"/>
              <p:cNvSpPr>
                <a:spLocks noEditPoints="1"/>
              </p:cNvSpPr>
              <p:nvPr/>
            </p:nvSpPr>
            <p:spPr bwMode="black">
              <a:xfrm>
                <a:off x="2180392" y="2332672"/>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grpSp>
      <p:pic>
        <p:nvPicPr>
          <p:cNvPr id="55" name="Picture 54"/>
          <p:cNvPicPr>
            <a:picLocks noChangeAspect="1"/>
          </p:cNvPicPr>
          <p:nvPr/>
        </p:nvPicPr>
        <p:blipFill rotWithShape="1">
          <a:blip r:embed="rId5"/>
          <a:srcRect b="26297"/>
          <a:stretch/>
        </p:blipFill>
        <p:spPr>
          <a:xfrm>
            <a:off x="9845539" y="669742"/>
            <a:ext cx="3101454" cy="1556921"/>
          </a:xfrm>
          <a:prstGeom prst="rect">
            <a:avLst/>
          </a:prstGeom>
        </p:spPr>
      </p:pic>
      <p:pic>
        <p:nvPicPr>
          <p:cNvPr id="56" name="Picture 5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80253" y="239205"/>
            <a:ext cx="1687828" cy="2604668"/>
          </a:xfrm>
          <a:prstGeom prst="rect">
            <a:avLst/>
          </a:prstGeom>
        </p:spPr>
      </p:pic>
      <p:grpSp>
        <p:nvGrpSpPr>
          <p:cNvPr id="63" name="Group 62"/>
          <p:cNvGrpSpPr/>
          <p:nvPr/>
        </p:nvGrpSpPr>
        <p:grpSpPr>
          <a:xfrm>
            <a:off x="8629365" y="1722254"/>
            <a:ext cx="3393355" cy="1978002"/>
            <a:chOff x="6129346" y="1176221"/>
            <a:chExt cx="3327121" cy="1939669"/>
          </a:xfrm>
        </p:grpSpPr>
        <p:pic>
          <p:nvPicPr>
            <p:cNvPr id="64" name="Picture 63"/>
            <p:cNvPicPr>
              <a:picLocks noChangeAspect="1"/>
            </p:cNvPicPr>
            <p:nvPr/>
          </p:nvPicPr>
          <p:blipFill>
            <a:blip r:embed="rId3">
              <a:duotone>
                <a:schemeClr val="bg2">
                  <a:shade val="45000"/>
                  <a:satMod val="135000"/>
                </a:schemeClr>
                <a:prstClr val="white"/>
              </a:duotone>
            </a:blip>
            <a:stretch>
              <a:fillRect/>
            </a:stretch>
          </p:blipFill>
          <p:spPr>
            <a:xfrm>
              <a:off x="6129346" y="1176221"/>
              <a:ext cx="3327121" cy="1939669"/>
            </a:xfrm>
            <a:prstGeom prst="rect">
              <a:avLst/>
            </a:prstGeom>
          </p:spPr>
        </p:pic>
        <p:sp>
          <p:nvSpPr>
            <p:cNvPr id="69" name="Rectangle 68"/>
            <p:cNvSpPr/>
            <p:nvPr/>
          </p:nvSpPr>
          <p:spPr>
            <a:xfrm>
              <a:off x="6431205" y="2135470"/>
              <a:ext cx="2975917" cy="738384"/>
            </a:xfrm>
            <a:prstGeom prst="rect">
              <a:avLst/>
            </a:prstGeom>
          </p:spPr>
          <p:txBody>
            <a:bodyPr wrap="square">
              <a:spAutoFit/>
            </a:bodyPr>
            <a:lstStyle/>
            <a:p>
              <a:pPr defTabSz="914224"/>
              <a:r>
                <a:rPr lang="en-US" sz="1399" kern="0" dirty="0">
                  <a:gradFill>
                    <a:gsLst>
                      <a:gs pos="21875">
                        <a:schemeClr val="tx2"/>
                      </a:gs>
                      <a:gs pos="61000">
                        <a:schemeClr val="tx2"/>
                      </a:gs>
                    </a:gsLst>
                    <a:lin ang="5400000" scaled="0"/>
                  </a:gradFill>
                </a:rPr>
                <a:t>of customers are leveraging cloud for their applications—from pilots to production apps</a:t>
              </a:r>
              <a:r>
                <a:rPr lang="en-US" sz="1399" kern="0" baseline="30000" dirty="0">
                  <a:gradFill>
                    <a:gsLst>
                      <a:gs pos="21875">
                        <a:schemeClr val="tx2"/>
                      </a:gs>
                      <a:gs pos="61000">
                        <a:schemeClr val="tx2"/>
                      </a:gs>
                    </a:gsLst>
                    <a:lin ang="5400000" scaled="0"/>
                  </a:gradFill>
                </a:rPr>
                <a:t>2</a:t>
              </a:r>
            </a:p>
          </p:txBody>
        </p:sp>
        <p:sp>
          <p:nvSpPr>
            <p:cNvPr id="84" name="TextBox 83"/>
            <p:cNvSpPr txBox="1"/>
            <p:nvPr/>
          </p:nvSpPr>
          <p:spPr>
            <a:xfrm>
              <a:off x="7181531" y="1530890"/>
              <a:ext cx="1399375" cy="764053"/>
            </a:xfrm>
            <a:prstGeom prst="rect">
              <a:avLst/>
            </a:prstGeom>
            <a:noFill/>
          </p:spPr>
          <p:txBody>
            <a:bodyPr wrap="square" lIns="87840" tIns="43919" rIns="87840" bIns="43919" rtlCol="0">
              <a:spAutoFit/>
            </a:bodyPr>
            <a:lstStyle/>
            <a:p>
              <a:pPr defTabSz="914224"/>
              <a:r>
                <a:rPr lang="en-US" sz="4399" kern="0" dirty="0">
                  <a:gradFill>
                    <a:gsLst>
                      <a:gs pos="21875">
                        <a:schemeClr val="tx2"/>
                      </a:gs>
                      <a:gs pos="61000">
                        <a:schemeClr val="tx2"/>
                      </a:gs>
                    </a:gsLst>
                    <a:lin ang="5400000" scaled="0"/>
                  </a:gradFill>
                  <a:latin typeface="Segoe UI Light"/>
                </a:rPr>
                <a:t>72%</a:t>
              </a:r>
            </a:p>
          </p:txBody>
        </p:sp>
      </p:grpSp>
      <p:grpSp>
        <p:nvGrpSpPr>
          <p:cNvPr id="3" name="Group 2"/>
          <p:cNvGrpSpPr/>
          <p:nvPr/>
        </p:nvGrpSpPr>
        <p:grpSpPr>
          <a:xfrm>
            <a:off x="5558410" y="1663893"/>
            <a:ext cx="3484522" cy="1978002"/>
            <a:chOff x="5054661" y="1570850"/>
            <a:chExt cx="3485016" cy="1978283"/>
          </a:xfrm>
        </p:grpSpPr>
        <p:pic>
          <p:nvPicPr>
            <p:cNvPr id="62" name="Picture 61"/>
            <p:cNvPicPr>
              <a:picLocks noChangeAspect="1"/>
            </p:cNvPicPr>
            <p:nvPr/>
          </p:nvPicPr>
          <p:blipFill>
            <a:blip r:embed="rId3">
              <a:duotone>
                <a:schemeClr val="bg2">
                  <a:shade val="45000"/>
                  <a:satMod val="135000"/>
                </a:schemeClr>
                <a:prstClr val="white"/>
              </a:duotone>
            </a:blip>
            <a:stretch>
              <a:fillRect/>
            </a:stretch>
          </p:blipFill>
          <p:spPr>
            <a:xfrm>
              <a:off x="5054661" y="1570850"/>
              <a:ext cx="3393837" cy="1978283"/>
            </a:xfrm>
            <a:prstGeom prst="rect">
              <a:avLst/>
            </a:prstGeom>
          </p:spPr>
        </p:pic>
        <p:sp>
          <p:nvSpPr>
            <p:cNvPr id="85" name="Rectangle 84"/>
            <p:cNvSpPr/>
            <p:nvPr/>
          </p:nvSpPr>
          <p:spPr>
            <a:xfrm>
              <a:off x="5334053" y="2433027"/>
              <a:ext cx="3205624" cy="953730"/>
            </a:xfrm>
            <a:prstGeom prst="rect">
              <a:avLst/>
            </a:prstGeom>
          </p:spPr>
          <p:txBody>
            <a:bodyPr wrap="square">
              <a:spAutoFit/>
            </a:bodyPr>
            <a:lstStyle/>
            <a:p>
              <a:pPr marL="52388" indent="-52388" defTabSz="914224"/>
              <a:r>
                <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t>“Nearly </a:t>
              </a:r>
              <a:r>
                <a:rPr lang="en-US" sz="1399" b="1"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t>            </a:t>
              </a:r>
              <a:r>
                <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t>          of large enterprises will likely have </a:t>
              </a:r>
              <a:br>
                <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br>
              <a:r>
                <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t>hybrid cloud deployments </a:t>
              </a:r>
              <a:br>
                <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br>
              <a:r>
                <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t>by the end of 2017”</a:t>
              </a:r>
              <a:r>
                <a:rPr lang="en-US" sz="1399" kern="0" baseline="3000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rPr>
                <a:t>1</a:t>
              </a:r>
              <a:endParaRPr lang="en-US" sz="1399" kern="0" dirty="0">
                <a:gradFill>
                  <a:gsLst>
                    <a:gs pos="21875">
                      <a:schemeClr val="tx2"/>
                    </a:gs>
                    <a:gs pos="61000">
                      <a:schemeClr val="tx2"/>
                    </a:gs>
                  </a:gsLst>
                  <a:lin ang="5400000" scaled="0"/>
                </a:gradFill>
                <a:ea typeface="Segoe UI" panose="020B0502040204020203" pitchFamily="34" charset="0"/>
                <a:cs typeface="Segoe UI" panose="020B0502040204020203" pitchFamily="34" charset="0"/>
              </a:endParaRPr>
            </a:p>
          </p:txBody>
        </p:sp>
        <p:sp>
          <p:nvSpPr>
            <p:cNvPr id="86" name="Rectangle 85"/>
            <p:cNvSpPr/>
            <p:nvPr/>
          </p:nvSpPr>
          <p:spPr>
            <a:xfrm>
              <a:off x="5974684" y="2063801"/>
              <a:ext cx="1231592" cy="784739"/>
            </a:xfrm>
            <a:prstGeom prst="rect">
              <a:avLst/>
            </a:prstGeom>
          </p:spPr>
          <p:txBody>
            <a:bodyPr wrap="none">
              <a:spAutoFit/>
            </a:bodyPr>
            <a:lstStyle/>
            <a:p>
              <a:pPr defTabSz="914224"/>
              <a:r>
                <a:rPr lang="en-US" sz="4399" kern="0" dirty="0">
                  <a:gradFill>
                    <a:gsLst>
                      <a:gs pos="21875">
                        <a:schemeClr val="tx2"/>
                      </a:gs>
                      <a:gs pos="61000">
                        <a:schemeClr val="tx2"/>
                      </a:gs>
                    </a:gsLst>
                    <a:lin ang="5400000" scaled="0"/>
                  </a:gradFill>
                  <a:latin typeface="Segoe UI Light"/>
                </a:rPr>
                <a:t>50%</a:t>
              </a:r>
            </a:p>
          </p:txBody>
        </p:sp>
      </p:grpSp>
      <p:sp>
        <p:nvSpPr>
          <p:cNvPr id="70" name="Rectangle 69"/>
          <p:cNvSpPr/>
          <p:nvPr/>
        </p:nvSpPr>
        <p:spPr bwMode="auto">
          <a:xfrm>
            <a:off x="882" y="3921759"/>
            <a:ext cx="6625372" cy="105009"/>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6511" tIns="149208" rIns="186511" bIns="149208" numCol="1" spcCol="0" rtlCol="0" fromWordArt="0" anchor="t" anchorCtr="0" forceAA="0" compatLnSpc="1">
            <a:prstTxWarp prst="textNoShape">
              <a:avLst/>
            </a:prstTxWarp>
            <a:noAutofit/>
          </a:bodyPr>
          <a:lstStyle/>
          <a:p>
            <a:pPr algn="ctr" defTabSz="950938"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grpSp>
        <p:nvGrpSpPr>
          <p:cNvPr id="71" name="Group 70"/>
          <p:cNvGrpSpPr/>
          <p:nvPr/>
        </p:nvGrpSpPr>
        <p:grpSpPr>
          <a:xfrm>
            <a:off x="6416990" y="3718119"/>
            <a:ext cx="512770" cy="514779"/>
            <a:chOff x="2180392" y="2332672"/>
            <a:chExt cx="502761" cy="504803"/>
          </a:xfrm>
        </p:grpSpPr>
        <p:sp>
          <p:nvSpPr>
            <p:cNvPr id="72" name="Oval 71"/>
            <p:cNvSpPr/>
            <p:nvPr/>
          </p:nvSpPr>
          <p:spPr bwMode="auto">
            <a:xfrm>
              <a:off x="2203251" y="2355547"/>
              <a:ext cx="461294" cy="461294"/>
            </a:xfrm>
            <a:prstGeom prst="ellipse">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32205" fontAlgn="base">
                <a:lnSpc>
                  <a:spcPct val="90000"/>
                </a:lnSpc>
                <a:spcBef>
                  <a:spcPct val="0"/>
                </a:spcBef>
                <a:spcAft>
                  <a:spcPct val="0"/>
                </a:spcAft>
                <a:defRPr/>
              </a:pPr>
              <a:endParaRPr lang="en-US" sz="2400"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73" name="Freeform 72"/>
            <p:cNvSpPr>
              <a:spLocks noEditPoints="1"/>
            </p:cNvSpPr>
            <p:nvPr/>
          </p:nvSpPr>
          <p:spPr bwMode="black">
            <a:xfrm>
              <a:off x="2180392" y="2332672"/>
              <a:ext cx="502761" cy="50480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rgbClr val="FFFFFF"/>
            </a:solidFill>
            <a:ln>
              <a:noFill/>
            </a:ln>
            <a:extLst/>
          </p:spPr>
          <p:txBody>
            <a:bodyPr vert="horz" wrap="square" lIns="87867" tIns="43934" rIns="87867" bIns="43934" numCol="1" anchor="t" anchorCtr="0" compatLnSpc="1">
              <a:prstTxWarp prst="textNoShape">
                <a:avLst/>
              </a:prstTxWarp>
            </a:bodyPr>
            <a:ls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a:lstStyle>
            <a:p>
              <a:pPr defTabSz="932387">
                <a:defRPr/>
              </a:pPr>
              <a:endParaRPr lang="en-US" dirty="0">
                <a:gradFill>
                  <a:gsLst>
                    <a:gs pos="14844">
                      <a:schemeClr val="bg1"/>
                    </a:gs>
                    <a:gs pos="69000">
                      <a:schemeClr val="bg1"/>
                    </a:gs>
                  </a:gsLst>
                </a:gradFill>
              </a:endParaRPr>
            </a:p>
          </p:txBody>
        </p:sp>
      </p:grpSp>
      <p:pic>
        <p:nvPicPr>
          <p:cNvPr id="43" name="Picture 42"/>
          <p:cNvPicPr>
            <a:picLocks noChangeAspect="1"/>
          </p:cNvPicPr>
          <p:nvPr/>
        </p:nvPicPr>
        <p:blipFill rotWithShape="1">
          <a:blip r:embed="rId3">
            <a:duotone>
              <a:schemeClr val="bg2">
                <a:shade val="45000"/>
                <a:satMod val="135000"/>
              </a:schemeClr>
              <a:prstClr val="white"/>
            </a:duotone>
          </a:blip>
          <a:srcRect l="3" r="2"/>
          <a:stretch/>
        </p:blipFill>
        <p:spPr>
          <a:xfrm>
            <a:off x="11730425" y="1931265"/>
            <a:ext cx="1742778" cy="1015917"/>
          </a:xfrm>
          <a:prstGeom prst="rect">
            <a:avLst/>
          </a:prstGeom>
        </p:spPr>
      </p:pic>
      <p:sp>
        <p:nvSpPr>
          <p:cNvPr id="44" name="TextBox 43"/>
          <p:cNvSpPr txBox="1"/>
          <p:nvPr/>
        </p:nvSpPr>
        <p:spPr>
          <a:xfrm>
            <a:off x="83432" y="6172340"/>
            <a:ext cx="5108750" cy="716847"/>
          </a:xfrm>
          <a:prstGeom prst="rect">
            <a:avLst/>
          </a:prstGeom>
          <a:noFill/>
        </p:spPr>
        <p:txBody>
          <a:bodyPr wrap="none" lIns="186521" tIns="149217" rIns="186521" bIns="149217" rtlCol="0">
            <a:spAutoFit/>
          </a:bodyPr>
          <a:lstStyle/>
          <a:p>
            <a:pPr>
              <a:lnSpc>
                <a:spcPct val="90000"/>
              </a:lnSpc>
            </a:pPr>
            <a:r>
              <a:rPr lang="en-US" sz="1000" dirty="0">
                <a:solidFill>
                  <a:srgbClr val="505050"/>
                </a:solidFill>
              </a:rPr>
              <a:t>Sources:</a:t>
            </a:r>
          </a:p>
          <a:p>
            <a:pPr marL="171450" indent="-171450">
              <a:lnSpc>
                <a:spcPct val="90000"/>
              </a:lnSpc>
              <a:buFont typeface="+mj-lt"/>
              <a:buAutoNum type="arabicPeriod"/>
            </a:pPr>
            <a:r>
              <a:rPr lang="en-US" sz="1000" dirty="0">
                <a:solidFill>
                  <a:srgbClr val="505050"/>
                </a:solidFill>
              </a:rPr>
              <a:t>Gartner, Inc. 2013. Press Release: </a:t>
            </a:r>
            <a:r>
              <a:rPr lang="en-US" sz="1000" dirty="0">
                <a:solidFill>
                  <a:srgbClr val="505050"/>
                </a:solidFill>
                <a:hlinkClick r:id="rId7"/>
              </a:rPr>
              <a:t>http://www.gartner.com/newsroom/id/2599315</a:t>
            </a:r>
            <a:endParaRPr lang="en-US" sz="1000" dirty="0">
              <a:solidFill>
                <a:srgbClr val="505050"/>
              </a:solidFill>
            </a:endParaRPr>
          </a:p>
          <a:p>
            <a:pPr marL="171450" indent="-171450">
              <a:lnSpc>
                <a:spcPct val="90000"/>
              </a:lnSpc>
              <a:buFont typeface="+mj-lt"/>
              <a:buAutoNum type="arabicPeriod"/>
            </a:pPr>
            <a:r>
              <a:rPr lang="en-US" sz="1000" dirty="0">
                <a:solidFill>
                  <a:srgbClr val="505050"/>
                </a:solidFill>
              </a:rPr>
              <a:t>451 Research, Hosting and Cloud Study, 2014</a:t>
            </a:r>
          </a:p>
        </p:txBody>
      </p:sp>
    </p:spTree>
    <p:extLst>
      <p:ext uri="{BB962C8B-B14F-4D97-AF65-F5344CB8AC3E}">
        <p14:creationId xmlns:p14="http://schemas.microsoft.com/office/powerpoint/2010/main" val="13004108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fade">
                                      <p:cBhvr>
                                        <p:cTn id="13" dur="1000"/>
                                        <p:tgtEl>
                                          <p:spTgt spid="63"/>
                                        </p:tgtEl>
                                      </p:cBhvr>
                                    </p:animEffect>
                                    <p:anim calcmode="lin" valueType="num">
                                      <p:cBhvr>
                                        <p:cTn id="14" dur="1000" fill="hold"/>
                                        <p:tgtEl>
                                          <p:spTgt spid="63"/>
                                        </p:tgtEl>
                                        <p:attrNameLst>
                                          <p:attrName>ppt_x</p:attrName>
                                        </p:attrNameLst>
                                      </p:cBhvr>
                                      <p:tavLst>
                                        <p:tav tm="0">
                                          <p:val>
                                            <p:strVal val="#ppt_x"/>
                                          </p:val>
                                        </p:tav>
                                        <p:tav tm="100000">
                                          <p:val>
                                            <p:strVal val="#ppt_x"/>
                                          </p:val>
                                        </p:tav>
                                      </p:tavLst>
                                    </p:anim>
                                    <p:anim calcmode="lin" valueType="num">
                                      <p:cBhvr>
                                        <p:cTn id="1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bwMode="auto">
          <a:xfrm>
            <a:off x="28268" y="0"/>
            <a:ext cx="12436475" cy="154976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841818" y="5667028"/>
            <a:ext cx="11593775" cy="318286"/>
          </a:xfrm>
          <a:prstGeom prst="rect">
            <a:avLst/>
          </a:prstGeom>
          <a:solidFill>
            <a:schemeClr val="bg2"/>
          </a:solidFill>
          <a:ln w="3175">
            <a:solidFill>
              <a:schemeClr val="bg1">
                <a:lumMod val="50000"/>
              </a:schemeClr>
            </a:solidFill>
          </a:ln>
        </p:spPr>
        <p:txBody>
          <a:bodyPr wrap="square" rtlCol="0">
            <a:spAutoFit/>
          </a:bodyPr>
          <a:lstStyle/>
          <a:p>
            <a:r>
              <a:rPr lang="en-US" sz="1428" dirty="0"/>
              <a:t>Full Trust Code</a:t>
            </a:r>
          </a:p>
        </p:txBody>
      </p:sp>
      <p:sp>
        <p:nvSpPr>
          <p:cNvPr id="55" name="TextBox 54"/>
          <p:cNvSpPr txBox="1"/>
          <p:nvPr/>
        </p:nvSpPr>
        <p:spPr>
          <a:xfrm>
            <a:off x="6513483" y="5824596"/>
            <a:ext cx="5917991" cy="318286"/>
          </a:xfrm>
          <a:prstGeom prst="rect">
            <a:avLst/>
          </a:prstGeom>
          <a:solidFill>
            <a:schemeClr val="bg2"/>
          </a:solidFill>
          <a:ln>
            <a:solidFill>
              <a:schemeClr val="bg1">
                <a:lumMod val="50000"/>
              </a:schemeClr>
            </a:solidFill>
            <a:prstDash val="dash"/>
          </a:ln>
        </p:spPr>
        <p:txBody>
          <a:bodyPr wrap="square" rtlCol="0">
            <a:spAutoFit/>
          </a:bodyPr>
          <a:lstStyle/>
          <a:p>
            <a:r>
              <a:rPr lang="en-US" sz="1428" dirty="0"/>
              <a:t>Partial Trust Code</a:t>
            </a:r>
          </a:p>
        </p:txBody>
      </p:sp>
      <p:sp>
        <p:nvSpPr>
          <p:cNvPr id="56" name="TextBox 55"/>
          <p:cNvSpPr txBox="1"/>
          <p:nvPr/>
        </p:nvSpPr>
        <p:spPr>
          <a:xfrm>
            <a:off x="8430616" y="6197107"/>
            <a:ext cx="4004976" cy="319128"/>
          </a:xfrm>
          <a:prstGeom prst="rect">
            <a:avLst/>
          </a:prstGeom>
          <a:solidFill>
            <a:schemeClr val="bg2"/>
          </a:solidFill>
          <a:ln>
            <a:solidFill>
              <a:schemeClr val="bg1">
                <a:lumMod val="65000"/>
              </a:schemeClr>
            </a:solidFill>
          </a:ln>
        </p:spPr>
        <p:txBody>
          <a:bodyPr wrap="square" rtlCol="0">
            <a:spAutoFit/>
          </a:bodyPr>
          <a:lstStyle/>
          <a:p>
            <a:r>
              <a:rPr lang="en-US" sz="1428" dirty="0"/>
              <a:t>App Model</a:t>
            </a:r>
          </a:p>
        </p:txBody>
      </p:sp>
      <p:sp>
        <p:nvSpPr>
          <p:cNvPr id="57" name="TextBox 56"/>
          <p:cNvSpPr txBox="1"/>
          <p:nvPr/>
        </p:nvSpPr>
        <p:spPr>
          <a:xfrm>
            <a:off x="10132388" y="6371837"/>
            <a:ext cx="2299085" cy="318286"/>
          </a:xfrm>
          <a:prstGeom prst="rect">
            <a:avLst/>
          </a:prstGeom>
          <a:solidFill>
            <a:schemeClr val="bg2"/>
          </a:solidFill>
          <a:ln>
            <a:solidFill>
              <a:schemeClr val="bg1">
                <a:lumMod val="50000"/>
              </a:schemeClr>
            </a:solidFill>
            <a:prstDash val="dash"/>
          </a:ln>
        </p:spPr>
        <p:txBody>
          <a:bodyPr wrap="square" rtlCol="0">
            <a:spAutoFit/>
          </a:bodyPr>
          <a:lstStyle/>
          <a:p>
            <a:r>
              <a:rPr lang="en-US" sz="1428" dirty="0"/>
              <a:t>SharePoint Framework</a:t>
            </a:r>
          </a:p>
        </p:txBody>
      </p:sp>
      <p:grpSp>
        <p:nvGrpSpPr>
          <p:cNvPr id="7" name="Group 6"/>
          <p:cNvGrpSpPr/>
          <p:nvPr/>
        </p:nvGrpSpPr>
        <p:grpSpPr>
          <a:xfrm>
            <a:off x="272920" y="684058"/>
            <a:ext cx="1802828" cy="1998288"/>
            <a:chOff x="267593" y="1038224"/>
            <a:chExt cx="1767639" cy="1959284"/>
          </a:xfrm>
        </p:grpSpPr>
        <p:sp>
          <p:nvSpPr>
            <p:cNvPr id="8" name="TextBox 7"/>
            <p:cNvSpPr txBox="1"/>
            <p:nvPr/>
          </p:nvSpPr>
          <p:spPr>
            <a:xfrm>
              <a:off x="317805" y="2340277"/>
              <a:ext cx="1079142" cy="657231"/>
            </a:xfrm>
            <a:prstGeom prst="rect">
              <a:avLst/>
            </a:prstGeom>
            <a:noFill/>
          </p:spPr>
          <p:txBody>
            <a:bodyPr wrap="none" rtlCol="0">
              <a:spAutoFit/>
            </a:bodyPr>
            <a:lstStyle/>
            <a:p>
              <a:r>
                <a:rPr lang="en-US" sz="3671" dirty="0">
                  <a:solidFill>
                    <a:schemeClr val="bg1"/>
                  </a:solidFill>
                  <a:latin typeface="Segoe UI Light"/>
                </a:rPr>
                <a:t>2001</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593" y="1038224"/>
              <a:ext cx="1130375" cy="815990"/>
            </a:xfrm>
            <a:prstGeom prst="rect">
              <a:avLst/>
            </a:prstGeom>
          </p:spPr>
        </p:pic>
        <p:sp>
          <p:nvSpPr>
            <p:cNvPr id="10" name="TextBox 9"/>
            <p:cNvSpPr txBox="1"/>
            <p:nvPr/>
          </p:nvSpPr>
          <p:spPr>
            <a:xfrm>
              <a:off x="367916" y="1888436"/>
              <a:ext cx="1667316" cy="531812"/>
            </a:xfrm>
            <a:prstGeom prst="rect">
              <a:avLst/>
            </a:prstGeom>
            <a:noFill/>
          </p:spPr>
          <p:txBody>
            <a:bodyPr wrap="none" rtlCol="0">
              <a:spAutoFit/>
            </a:bodyPr>
            <a:lstStyle/>
            <a:p>
              <a:r>
                <a:rPr lang="en-US" sz="1428" dirty="0">
                  <a:solidFill>
                    <a:schemeClr val="bg1"/>
                  </a:solidFill>
                </a:rPr>
                <a:t>SharePoint</a:t>
              </a:r>
            </a:p>
            <a:p>
              <a:r>
                <a:rPr lang="en-US" sz="1428" dirty="0">
                  <a:solidFill>
                    <a:schemeClr val="bg1"/>
                  </a:solidFill>
                </a:rPr>
                <a:t>Portal Server 2001</a:t>
              </a:r>
            </a:p>
          </p:txBody>
        </p:sp>
      </p:grpSp>
      <p:grpSp>
        <p:nvGrpSpPr>
          <p:cNvPr id="11" name="Group 10"/>
          <p:cNvGrpSpPr/>
          <p:nvPr/>
        </p:nvGrpSpPr>
        <p:grpSpPr>
          <a:xfrm>
            <a:off x="1979876" y="683739"/>
            <a:ext cx="1802828" cy="1998447"/>
            <a:chOff x="2061551" y="1037912"/>
            <a:chExt cx="1767639" cy="1959440"/>
          </a:xfrm>
        </p:grpSpPr>
        <p:sp>
          <p:nvSpPr>
            <p:cNvPr id="12" name="TextBox 11"/>
            <p:cNvSpPr txBox="1"/>
            <p:nvPr/>
          </p:nvSpPr>
          <p:spPr>
            <a:xfrm>
              <a:off x="2111763" y="2340121"/>
              <a:ext cx="1152880" cy="657231"/>
            </a:xfrm>
            <a:prstGeom prst="rect">
              <a:avLst/>
            </a:prstGeom>
            <a:noFill/>
          </p:spPr>
          <p:txBody>
            <a:bodyPr wrap="none" rtlCol="0">
              <a:spAutoFit/>
            </a:bodyPr>
            <a:lstStyle/>
            <a:p>
              <a:r>
                <a:rPr lang="en-US" sz="3671" dirty="0">
                  <a:solidFill>
                    <a:schemeClr val="bg1"/>
                  </a:solidFill>
                  <a:latin typeface="Segoe UI Light"/>
                </a:rPr>
                <a:t>2003</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1551" y="1037912"/>
              <a:ext cx="1130375" cy="815990"/>
            </a:xfrm>
            <a:prstGeom prst="rect">
              <a:avLst/>
            </a:prstGeom>
          </p:spPr>
        </p:pic>
        <p:sp>
          <p:nvSpPr>
            <p:cNvPr id="14" name="TextBox 13"/>
            <p:cNvSpPr txBox="1"/>
            <p:nvPr/>
          </p:nvSpPr>
          <p:spPr>
            <a:xfrm>
              <a:off x="2161874" y="1888124"/>
              <a:ext cx="1667316" cy="531812"/>
            </a:xfrm>
            <a:prstGeom prst="rect">
              <a:avLst/>
            </a:prstGeom>
            <a:noFill/>
          </p:spPr>
          <p:txBody>
            <a:bodyPr wrap="none" rtlCol="0">
              <a:spAutoFit/>
            </a:bodyPr>
            <a:lstStyle/>
            <a:p>
              <a:r>
                <a:rPr lang="en-US" sz="1428" dirty="0">
                  <a:solidFill>
                    <a:schemeClr val="bg1"/>
                  </a:solidFill>
                </a:rPr>
                <a:t>SharePoint</a:t>
              </a:r>
            </a:p>
            <a:p>
              <a:r>
                <a:rPr lang="en-US" sz="1428" dirty="0">
                  <a:solidFill>
                    <a:schemeClr val="bg1"/>
                  </a:solidFill>
                </a:rPr>
                <a:t>Portal Server 2003</a:t>
              </a:r>
            </a:p>
          </p:txBody>
        </p:sp>
      </p:grpSp>
      <p:grpSp>
        <p:nvGrpSpPr>
          <p:cNvPr id="15" name="Group 14"/>
          <p:cNvGrpSpPr/>
          <p:nvPr/>
        </p:nvGrpSpPr>
        <p:grpSpPr>
          <a:xfrm>
            <a:off x="4167260" y="665981"/>
            <a:ext cx="1725766" cy="2010971"/>
            <a:chOff x="4206240" y="1020500"/>
            <a:chExt cx="1692081" cy="1971719"/>
          </a:xfrm>
        </p:grpSpPr>
        <p:sp>
          <p:nvSpPr>
            <p:cNvPr id="16" name="TextBox 15"/>
            <p:cNvSpPr txBox="1"/>
            <p:nvPr/>
          </p:nvSpPr>
          <p:spPr>
            <a:xfrm>
              <a:off x="4288052" y="2334988"/>
              <a:ext cx="1152880" cy="657231"/>
            </a:xfrm>
            <a:prstGeom prst="rect">
              <a:avLst/>
            </a:prstGeom>
            <a:noFill/>
          </p:spPr>
          <p:txBody>
            <a:bodyPr wrap="none" rtlCol="0">
              <a:spAutoFit/>
            </a:bodyPr>
            <a:lstStyle/>
            <a:p>
              <a:r>
                <a:rPr lang="en-US" sz="3671" dirty="0">
                  <a:solidFill>
                    <a:schemeClr val="bg1"/>
                  </a:solidFill>
                  <a:latin typeface="Segoe UI Light"/>
                </a:rPr>
                <a:t>2006</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6240" y="1020500"/>
              <a:ext cx="1130375" cy="815990"/>
            </a:xfrm>
            <a:prstGeom prst="rect">
              <a:avLst/>
            </a:prstGeom>
          </p:spPr>
        </p:pic>
        <p:sp>
          <p:nvSpPr>
            <p:cNvPr id="18" name="TextBox 17"/>
            <p:cNvSpPr txBox="1"/>
            <p:nvPr/>
          </p:nvSpPr>
          <p:spPr>
            <a:xfrm>
              <a:off x="4317054" y="1868118"/>
              <a:ext cx="1581267" cy="531812"/>
            </a:xfrm>
            <a:prstGeom prst="rect">
              <a:avLst/>
            </a:prstGeom>
            <a:noFill/>
          </p:spPr>
          <p:txBody>
            <a:bodyPr wrap="none" rtlCol="0">
              <a:spAutoFit/>
            </a:bodyPr>
            <a:lstStyle/>
            <a:p>
              <a:r>
                <a:rPr lang="en-US" sz="1428" dirty="0">
                  <a:solidFill>
                    <a:schemeClr val="bg1"/>
                  </a:solidFill>
                </a:rPr>
                <a:t>Office SharePoint</a:t>
              </a:r>
            </a:p>
            <a:p>
              <a:r>
                <a:rPr lang="en-US" sz="1428" dirty="0">
                  <a:solidFill>
                    <a:schemeClr val="bg1"/>
                  </a:solidFill>
                </a:rPr>
                <a:t>Server 2007</a:t>
              </a:r>
            </a:p>
          </p:txBody>
        </p:sp>
      </p:grpSp>
      <p:grpSp>
        <p:nvGrpSpPr>
          <p:cNvPr id="19" name="Group 18"/>
          <p:cNvGrpSpPr/>
          <p:nvPr/>
        </p:nvGrpSpPr>
        <p:grpSpPr>
          <a:xfrm>
            <a:off x="6161502" y="658577"/>
            <a:ext cx="1301376" cy="2018375"/>
            <a:chOff x="6182565" y="1013240"/>
            <a:chExt cx="1275975" cy="1978979"/>
          </a:xfrm>
        </p:grpSpPr>
        <p:sp>
          <p:nvSpPr>
            <p:cNvPr id="20" name="TextBox 19"/>
            <p:cNvSpPr txBox="1"/>
            <p:nvPr/>
          </p:nvSpPr>
          <p:spPr>
            <a:xfrm>
              <a:off x="6268260" y="2334988"/>
              <a:ext cx="1152880" cy="657231"/>
            </a:xfrm>
            <a:prstGeom prst="rect">
              <a:avLst/>
            </a:prstGeom>
            <a:noFill/>
          </p:spPr>
          <p:txBody>
            <a:bodyPr wrap="none" rtlCol="0">
              <a:spAutoFit/>
            </a:bodyPr>
            <a:lstStyle/>
            <a:p>
              <a:r>
                <a:rPr lang="en-US" sz="3671" dirty="0">
                  <a:solidFill>
                    <a:schemeClr val="bg1"/>
                  </a:solidFill>
                  <a:latin typeface="Segoe UI Light"/>
                </a:rPr>
                <a:t>2009</a:t>
              </a: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2565" y="1013240"/>
              <a:ext cx="1130375" cy="815990"/>
            </a:xfrm>
            <a:prstGeom prst="rect">
              <a:avLst/>
            </a:prstGeom>
          </p:spPr>
        </p:pic>
        <p:sp>
          <p:nvSpPr>
            <p:cNvPr id="22" name="TextBox 21"/>
            <p:cNvSpPr txBox="1"/>
            <p:nvPr/>
          </p:nvSpPr>
          <p:spPr>
            <a:xfrm>
              <a:off x="6313868" y="1861525"/>
              <a:ext cx="1144672" cy="531812"/>
            </a:xfrm>
            <a:prstGeom prst="rect">
              <a:avLst/>
            </a:prstGeom>
            <a:noFill/>
          </p:spPr>
          <p:txBody>
            <a:bodyPr wrap="none" rtlCol="0">
              <a:spAutoFit/>
            </a:bodyPr>
            <a:lstStyle/>
            <a:p>
              <a:r>
                <a:rPr lang="en-US" sz="1428" dirty="0">
                  <a:solidFill>
                    <a:schemeClr val="bg1"/>
                  </a:solidFill>
                </a:rPr>
                <a:t>SharePoint</a:t>
              </a:r>
            </a:p>
            <a:p>
              <a:r>
                <a:rPr lang="en-US" sz="1428" dirty="0">
                  <a:solidFill>
                    <a:schemeClr val="bg1"/>
                  </a:solidFill>
                </a:rPr>
                <a:t>Server 2010</a:t>
              </a:r>
            </a:p>
          </p:txBody>
        </p:sp>
      </p:grpSp>
      <p:grpSp>
        <p:nvGrpSpPr>
          <p:cNvPr id="23" name="Group 22"/>
          <p:cNvGrpSpPr/>
          <p:nvPr/>
        </p:nvGrpSpPr>
        <p:grpSpPr>
          <a:xfrm>
            <a:off x="8203089" y="658576"/>
            <a:ext cx="1290975" cy="2023611"/>
            <a:chOff x="8069477" y="1013240"/>
            <a:chExt cx="1265777" cy="1984112"/>
          </a:xfrm>
        </p:grpSpPr>
        <p:sp>
          <p:nvSpPr>
            <p:cNvPr id="24" name="TextBox 23"/>
            <p:cNvSpPr txBox="1"/>
            <p:nvPr/>
          </p:nvSpPr>
          <p:spPr>
            <a:xfrm>
              <a:off x="8175696" y="2340121"/>
              <a:ext cx="1079142" cy="657231"/>
            </a:xfrm>
            <a:prstGeom prst="rect">
              <a:avLst/>
            </a:prstGeom>
            <a:noFill/>
          </p:spPr>
          <p:txBody>
            <a:bodyPr wrap="none" rtlCol="0">
              <a:spAutoFit/>
            </a:bodyPr>
            <a:lstStyle/>
            <a:p>
              <a:r>
                <a:rPr lang="en-US" sz="3671" dirty="0">
                  <a:solidFill>
                    <a:schemeClr val="bg1"/>
                  </a:solidFill>
                  <a:latin typeface="Segoe UI Light"/>
                </a:rPr>
                <a:t>2012</a:t>
              </a:r>
            </a:p>
          </p:txBody>
        </p:sp>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9477" y="1013240"/>
              <a:ext cx="1130375" cy="815990"/>
            </a:xfrm>
            <a:prstGeom prst="rect">
              <a:avLst/>
            </a:prstGeom>
          </p:spPr>
        </p:pic>
        <p:sp>
          <p:nvSpPr>
            <p:cNvPr id="26" name="TextBox 25"/>
            <p:cNvSpPr txBox="1"/>
            <p:nvPr/>
          </p:nvSpPr>
          <p:spPr>
            <a:xfrm>
              <a:off x="8190582" y="1863451"/>
              <a:ext cx="1144672" cy="531812"/>
            </a:xfrm>
            <a:prstGeom prst="rect">
              <a:avLst/>
            </a:prstGeom>
            <a:noFill/>
          </p:spPr>
          <p:txBody>
            <a:bodyPr wrap="none" rtlCol="0">
              <a:spAutoFit/>
            </a:bodyPr>
            <a:lstStyle/>
            <a:p>
              <a:r>
                <a:rPr lang="en-US" sz="1428" dirty="0">
                  <a:solidFill>
                    <a:schemeClr val="bg1"/>
                  </a:solidFill>
                </a:rPr>
                <a:t>SharePoint</a:t>
              </a:r>
            </a:p>
            <a:p>
              <a:r>
                <a:rPr lang="en-US" sz="1428" dirty="0">
                  <a:solidFill>
                    <a:schemeClr val="bg1"/>
                  </a:solidFill>
                </a:rPr>
                <a:t>Server 2013</a:t>
              </a:r>
            </a:p>
          </p:txBody>
        </p:sp>
      </p:grpSp>
      <p:grpSp>
        <p:nvGrpSpPr>
          <p:cNvPr id="27" name="Group 26"/>
          <p:cNvGrpSpPr/>
          <p:nvPr/>
        </p:nvGrpSpPr>
        <p:grpSpPr>
          <a:xfrm>
            <a:off x="10831780" y="649545"/>
            <a:ext cx="1296296" cy="2032642"/>
            <a:chOff x="10391751" y="1004385"/>
            <a:chExt cx="1270994" cy="1992967"/>
          </a:xfrm>
        </p:grpSpPr>
        <p:sp>
          <p:nvSpPr>
            <p:cNvPr id="28" name="TextBox 27"/>
            <p:cNvSpPr txBox="1"/>
            <p:nvPr/>
          </p:nvSpPr>
          <p:spPr>
            <a:xfrm>
              <a:off x="10518073" y="2340121"/>
              <a:ext cx="1079142" cy="657231"/>
            </a:xfrm>
            <a:prstGeom prst="rect">
              <a:avLst/>
            </a:prstGeom>
            <a:noFill/>
          </p:spPr>
          <p:txBody>
            <a:bodyPr wrap="none" rtlCol="0">
              <a:spAutoFit/>
            </a:bodyPr>
            <a:lstStyle/>
            <a:p>
              <a:r>
                <a:rPr lang="en-US" sz="3671" dirty="0">
                  <a:solidFill>
                    <a:schemeClr val="bg1"/>
                  </a:solidFill>
                  <a:latin typeface="Segoe UI Light"/>
                </a:rPr>
                <a:t>2016</a:t>
              </a:r>
            </a:p>
          </p:txBody>
        </p:sp>
        <p:pic>
          <p:nvPicPr>
            <p:cNvPr id="29" name="Picture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751" y="1004385"/>
              <a:ext cx="1130375" cy="815990"/>
            </a:xfrm>
            <a:prstGeom prst="rect">
              <a:avLst/>
            </a:prstGeom>
          </p:spPr>
        </p:pic>
        <p:sp>
          <p:nvSpPr>
            <p:cNvPr id="30" name="TextBox 29"/>
            <p:cNvSpPr txBox="1"/>
            <p:nvPr/>
          </p:nvSpPr>
          <p:spPr>
            <a:xfrm>
              <a:off x="10518073" y="1865575"/>
              <a:ext cx="1144672" cy="531812"/>
            </a:xfrm>
            <a:prstGeom prst="rect">
              <a:avLst/>
            </a:prstGeom>
            <a:noFill/>
          </p:spPr>
          <p:txBody>
            <a:bodyPr wrap="none" rtlCol="0">
              <a:spAutoFit/>
            </a:bodyPr>
            <a:lstStyle/>
            <a:p>
              <a:r>
                <a:rPr lang="en-US" sz="1428" dirty="0">
                  <a:solidFill>
                    <a:schemeClr val="bg1"/>
                  </a:solidFill>
                </a:rPr>
                <a:t>SharePoint</a:t>
              </a:r>
            </a:p>
            <a:p>
              <a:r>
                <a:rPr lang="en-US" sz="1428" dirty="0">
                  <a:solidFill>
                    <a:schemeClr val="bg1"/>
                  </a:solidFill>
                </a:rPr>
                <a:t>Server 2016</a:t>
              </a:r>
            </a:p>
          </p:txBody>
        </p:sp>
      </p:grpSp>
      <p:grpSp>
        <p:nvGrpSpPr>
          <p:cNvPr id="31" name="Group 30"/>
          <p:cNvGrpSpPr/>
          <p:nvPr/>
        </p:nvGrpSpPr>
        <p:grpSpPr>
          <a:xfrm>
            <a:off x="882" y="2791958"/>
            <a:ext cx="12429709" cy="378287"/>
            <a:chOff x="865" y="3229666"/>
            <a:chExt cx="12187096" cy="370903"/>
          </a:xfrm>
        </p:grpSpPr>
        <p:sp>
          <p:nvSpPr>
            <p:cNvPr id="32" name="Rectangle 31"/>
            <p:cNvSpPr/>
            <p:nvPr/>
          </p:nvSpPr>
          <p:spPr>
            <a:xfrm>
              <a:off x="865" y="3342840"/>
              <a:ext cx="12187096" cy="14984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sp>
          <p:nvSpPr>
            <p:cNvPr id="33" name="Flowchart: Connector 32"/>
            <p:cNvSpPr/>
            <p:nvPr/>
          </p:nvSpPr>
          <p:spPr>
            <a:xfrm>
              <a:off x="674453" y="3234956"/>
              <a:ext cx="365613" cy="365613"/>
            </a:xfrm>
            <a:prstGeom prst="flowChartConnector">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sp>
          <p:nvSpPr>
            <p:cNvPr id="34" name="Flowchart: Connector 33"/>
            <p:cNvSpPr/>
            <p:nvPr/>
          </p:nvSpPr>
          <p:spPr>
            <a:xfrm>
              <a:off x="2336060" y="3234800"/>
              <a:ext cx="365613" cy="365613"/>
            </a:xfrm>
            <a:prstGeom prst="flowChartConnector">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sp>
          <p:nvSpPr>
            <p:cNvPr id="35" name="Flowchart: Connector 34"/>
            <p:cNvSpPr/>
            <p:nvPr/>
          </p:nvSpPr>
          <p:spPr>
            <a:xfrm>
              <a:off x="4500317" y="3229666"/>
              <a:ext cx="365613" cy="365613"/>
            </a:xfrm>
            <a:prstGeom prst="flowChartConnector">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sp>
          <p:nvSpPr>
            <p:cNvPr id="36" name="Flowchart: Connector 35"/>
            <p:cNvSpPr/>
            <p:nvPr/>
          </p:nvSpPr>
          <p:spPr>
            <a:xfrm>
              <a:off x="6492267" y="3229666"/>
              <a:ext cx="365613" cy="365613"/>
            </a:xfrm>
            <a:prstGeom prst="flowChartConnector">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sp>
          <p:nvSpPr>
            <p:cNvPr id="37" name="Flowchart: Connector 36"/>
            <p:cNvSpPr/>
            <p:nvPr/>
          </p:nvSpPr>
          <p:spPr>
            <a:xfrm>
              <a:off x="8484217" y="3234800"/>
              <a:ext cx="365613" cy="365613"/>
            </a:xfrm>
            <a:prstGeom prst="flowChartConnector">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sp>
          <p:nvSpPr>
            <p:cNvPr id="38" name="Flowchart: Connector 37"/>
            <p:cNvSpPr/>
            <p:nvPr/>
          </p:nvSpPr>
          <p:spPr>
            <a:xfrm>
              <a:off x="11139420" y="3234800"/>
              <a:ext cx="365613" cy="365613"/>
            </a:xfrm>
            <a:prstGeom prst="flowChartConnector">
              <a:avLst/>
            </a:prstGeom>
            <a:solidFill>
              <a:schemeClr val="bg1"/>
            </a:solid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3223" tIns="46611" rIns="93223" bIns="46611" numCol="1" spcCol="0" rtlCol="0" fromWordArt="0" anchor="ctr" anchorCtr="0" forceAA="0" compatLnSpc="1">
              <a:prstTxWarp prst="textNoShape">
                <a:avLst/>
              </a:prstTxWarp>
              <a:noAutofit/>
            </a:bodyPr>
            <a:lstStyle/>
            <a:p>
              <a:pPr algn="ctr"/>
              <a:endParaRPr lang="en-US" sz="1835">
                <a:solidFill>
                  <a:srgbClr val="FFFFFF"/>
                </a:solidFill>
              </a:endParaRPr>
            </a:p>
          </p:txBody>
        </p:sp>
      </p:grpSp>
      <p:grpSp>
        <p:nvGrpSpPr>
          <p:cNvPr id="39" name="Group 38"/>
          <p:cNvGrpSpPr/>
          <p:nvPr/>
        </p:nvGrpSpPr>
        <p:grpSpPr>
          <a:xfrm>
            <a:off x="1591960" y="3610356"/>
            <a:ext cx="1350529" cy="1073242"/>
            <a:chOff x="3126940" y="4051160"/>
            <a:chExt cx="1324168" cy="1052294"/>
          </a:xfrm>
        </p:grpSpPr>
        <p:sp>
          <p:nvSpPr>
            <p:cNvPr id="40" name="TextBox 39"/>
            <p:cNvSpPr txBox="1"/>
            <p:nvPr/>
          </p:nvSpPr>
          <p:spPr>
            <a:xfrm>
              <a:off x="3137543" y="4663975"/>
              <a:ext cx="1313565" cy="439479"/>
            </a:xfrm>
            <a:prstGeom prst="rect">
              <a:avLst/>
            </a:prstGeom>
            <a:noFill/>
          </p:spPr>
          <p:txBody>
            <a:bodyPr wrap="none" lIns="0" tIns="0" rIns="0" bIns="0" rtlCol="0">
              <a:spAutoFit/>
            </a:bodyPr>
            <a:lstStyle/>
            <a:p>
              <a:r>
                <a:rPr lang="en-US" sz="1428" spc="-71" dirty="0">
                  <a:solidFill>
                    <a:schemeClr val="bg1"/>
                  </a:solidFill>
                  <a:latin typeface="Segoe UI Semibold" panose="020B0702040204020203" pitchFamily="34" charset="0"/>
                  <a:cs typeface="Segoe UI Semibold" panose="020B0702040204020203" pitchFamily="34" charset="0"/>
                </a:rPr>
                <a:t>Microsoft </a:t>
              </a:r>
            </a:p>
            <a:p>
              <a:r>
                <a:rPr lang="en-US" sz="1428" spc="-71" dirty="0">
                  <a:solidFill>
                    <a:schemeClr val="bg1"/>
                  </a:solidFill>
                  <a:latin typeface="+mj-lt"/>
                </a:rPr>
                <a:t>Managed Solutions</a:t>
              </a:r>
            </a:p>
          </p:txBody>
        </p:sp>
        <p:grpSp>
          <p:nvGrpSpPr>
            <p:cNvPr id="41" name="Group 40"/>
            <p:cNvGrpSpPr>
              <a:grpSpLocks noChangeAspect="1"/>
            </p:cNvGrpSpPr>
            <p:nvPr/>
          </p:nvGrpSpPr>
          <p:grpSpPr>
            <a:xfrm>
              <a:off x="3126940" y="4051160"/>
              <a:ext cx="870280" cy="517064"/>
              <a:chOff x="3126941" y="4051161"/>
              <a:chExt cx="1976984" cy="1174592"/>
            </a:xfrm>
            <a:solidFill>
              <a:schemeClr val="tx1">
                <a:lumMod val="65000"/>
                <a:lumOff val="35000"/>
              </a:schemeClr>
            </a:solidFill>
          </p:grpSpPr>
          <p:sp>
            <p:nvSpPr>
              <p:cNvPr id="42" name="Freeform 6"/>
              <p:cNvSpPr>
                <a:spLocks/>
              </p:cNvSpPr>
              <p:nvPr/>
            </p:nvSpPr>
            <p:spPr bwMode="auto">
              <a:xfrm>
                <a:off x="3690889" y="4051161"/>
                <a:ext cx="1413036" cy="72538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3256" tIns="46628" rIns="93256" bIns="46628" numCol="1" anchor="t" anchorCtr="0" compatLnSpc="1">
                <a:prstTxWarp prst="textNoShape">
                  <a:avLst/>
                </a:prstTxWarp>
              </a:bodyPr>
              <a:lstStyle/>
              <a:p>
                <a:endParaRPr lang="en-US" sz="1122">
                  <a:solidFill>
                    <a:schemeClr val="bg1"/>
                  </a:solidFill>
                </a:endParaRPr>
              </a:p>
            </p:txBody>
          </p:sp>
          <p:sp>
            <p:nvSpPr>
              <p:cNvPr id="43" name="Freeform 7"/>
              <p:cNvSpPr>
                <a:spLocks/>
              </p:cNvSpPr>
              <p:nvPr/>
            </p:nvSpPr>
            <p:spPr bwMode="auto">
              <a:xfrm>
                <a:off x="3126941" y="4375917"/>
                <a:ext cx="1603131" cy="84983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3256" tIns="46628" rIns="93256" bIns="46628" numCol="1" anchor="t" anchorCtr="0" compatLnSpc="1">
                <a:prstTxWarp prst="textNoShape">
                  <a:avLst/>
                </a:prstTxWarp>
              </a:bodyPr>
              <a:lstStyle/>
              <a:p>
                <a:endParaRPr lang="en-US" sz="1122">
                  <a:solidFill>
                    <a:schemeClr val="bg1"/>
                  </a:solidFill>
                </a:endParaRPr>
              </a:p>
            </p:txBody>
          </p:sp>
        </p:grpSp>
      </p:grpSp>
      <p:grpSp>
        <p:nvGrpSpPr>
          <p:cNvPr id="44" name="Group 43"/>
          <p:cNvGrpSpPr/>
          <p:nvPr/>
        </p:nvGrpSpPr>
        <p:grpSpPr>
          <a:xfrm>
            <a:off x="4250700" y="3605473"/>
            <a:ext cx="1068212" cy="1073242"/>
            <a:chOff x="3126940" y="4051160"/>
            <a:chExt cx="1047362" cy="1052294"/>
          </a:xfrm>
        </p:grpSpPr>
        <p:sp>
          <p:nvSpPr>
            <p:cNvPr id="45" name="TextBox 44"/>
            <p:cNvSpPr txBox="1"/>
            <p:nvPr/>
          </p:nvSpPr>
          <p:spPr>
            <a:xfrm>
              <a:off x="3137543" y="4663975"/>
              <a:ext cx="1036759" cy="439479"/>
            </a:xfrm>
            <a:prstGeom prst="rect">
              <a:avLst/>
            </a:prstGeom>
            <a:noFill/>
          </p:spPr>
          <p:txBody>
            <a:bodyPr wrap="none" lIns="0" tIns="0" rIns="0" bIns="0" rtlCol="0">
              <a:spAutoFit/>
            </a:bodyPr>
            <a:lstStyle/>
            <a:p>
              <a:r>
                <a:rPr lang="en-US" sz="1428" spc="-71" dirty="0">
                  <a:solidFill>
                    <a:schemeClr val="bg1"/>
                  </a:solidFill>
                  <a:latin typeface="Segoe UI Semibold" panose="020B0702040204020203" pitchFamily="34" charset="0"/>
                  <a:cs typeface="Segoe UI Semibold" panose="020B0702040204020203" pitchFamily="34" charset="0"/>
                </a:rPr>
                <a:t>Microsoft </a:t>
              </a:r>
            </a:p>
            <a:p>
              <a:r>
                <a:rPr lang="en-US" sz="1428" spc="-71" dirty="0">
                  <a:solidFill>
                    <a:schemeClr val="bg1"/>
                  </a:solidFill>
                  <a:latin typeface="+mj-lt"/>
                </a:rPr>
                <a:t>Online Services</a:t>
              </a:r>
            </a:p>
          </p:txBody>
        </p:sp>
        <p:grpSp>
          <p:nvGrpSpPr>
            <p:cNvPr id="46" name="Group 45"/>
            <p:cNvGrpSpPr>
              <a:grpSpLocks noChangeAspect="1"/>
            </p:cNvGrpSpPr>
            <p:nvPr/>
          </p:nvGrpSpPr>
          <p:grpSpPr>
            <a:xfrm>
              <a:off x="3126940" y="4051160"/>
              <a:ext cx="870280" cy="517064"/>
              <a:chOff x="3126941" y="4051161"/>
              <a:chExt cx="1976984" cy="1174592"/>
            </a:xfrm>
            <a:solidFill>
              <a:schemeClr val="tx1">
                <a:lumMod val="65000"/>
                <a:lumOff val="35000"/>
              </a:schemeClr>
            </a:solidFill>
          </p:grpSpPr>
          <p:sp>
            <p:nvSpPr>
              <p:cNvPr id="47" name="Freeform 6"/>
              <p:cNvSpPr>
                <a:spLocks/>
              </p:cNvSpPr>
              <p:nvPr/>
            </p:nvSpPr>
            <p:spPr bwMode="auto">
              <a:xfrm>
                <a:off x="3690889" y="4051161"/>
                <a:ext cx="1413036" cy="72538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3256" tIns="46628" rIns="93256" bIns="46628" numCol="1" anchor="t" anchorCtr="0" compatLnSpc="1">
                <a:prstTxWarp prst="textNoShape">
                  <a:avLst/>
                </a:prstTxWarp>
              </a:bodyPr>
              <a:lstStyle/>
              <a:p>
                <a:endParaRPr lang="en-US" sz="1122">
                  <a:solidFill>
                    <a:schemeClr val="bg1"/>
                  </a:solidFill>
                </a:endParaRPr>
              </a:p>
            </p:txBody>
          </p:sp>
          <p:sp>
            <p:nvSpPr>
              <p:cNvPr id="48" name="Freeform 7"/>
              <p:cNvSpPr>
                <a:spLocks/>
              </p:cNvSpPr>
              <p:nvPr/>
            </p:nvSpPr>
            <p:spPr bwMode="auto">
              <a:xfrm>
                <a:off x="3126941" y="4375917"/>
                <a:ext cx="1603131" cy="84983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3256" tIns="46628" rIns="93256" bIns="46628" numCol="1" anchor="t" anchorCtr="0" compatLnSpc="1">
                <a:prstTxWarp prst="textNoShape">
                  <a:avLst/>
                </a:prstTxWarp>
              </a:bodyPr>
              <a:lstStyle/>
              <a:p>
                <a:endParaRPr lang="en-US" sz="1122">
                  <a:solidFill>
                    <a:schemeClr val="bg1"/>
                  </a:solidFill>
                </a:endParaRPr>
              </a:p>
            </p:txBody>
          </p:sp>
        </p:grpSp>
      </p:grpSp>
      <p:sp>
        <p:nvSpPr>
          <p:cNvPr id="52" name="Isosceles Triangle 51"/>
          <p:cNvSpPr/>
          <p:nvPr/>
        </p:nvSpPr>
        <p:spPr bwMode="auto">
          <a:xfrm rot="5400000">
            <a:off x="12249960" y="2869269"/>
            <a:ext cx="337324" cy="218269"/>
          </a:xfrm>
          <a:prstGeom prst="triangle">
            <a:avLst/>
          </a:prstGeom>
          <a:solidFill>
            <a:schemeClr val="tx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ctr" anchorCtr="0" forceAA="0" compatLnSpc="1">
            <a:prstTxWarp prst="textNoShape">
              <a:avLst/>
            </a:prstTxWarp>
            <a:noAutofit/>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a typeface="Segoe UI" pitchFamily="34" charset="0"/>
              <a:cs typeface="Segoe UI" pitchFamily="34" charset="0"/>
            </a:endParaRPr>
          </a:p>
        </p:txBody>
      </p:sp>
      <p:grpSp>
        <p:nvGrpSpPr>
          <p:cNvPr id="67" name="Group 66"/>
          <p:cNvGrpSpPr/>
          <p:nvPr/>
        </p:nvGrpSpPr>
        <p:grpSpPr>
          <a:xfrm>
            <a:off x="8276694" y="3576840"/>
            <a:ext cx="1194417" cy="1046567"/>
            <a:chOff x="8114278" y="3507024"/>
            <a:chExt cx="1171103" cy="1026139"/>
          </a:xfrm>
        </p:grpSpPr>
        <p:grpSp>
          <p:nvGrpSpPr>
            <p:cNvPr id="49" name="Group 48"/>
            <p:cNvGrpSpPr>
              <a:grpSpLocks noChangeAspect="1"/>
            </p:cNvGrpSpPr>
            <p:nvPr/>
          </p:nvGrpSpPr>
          <p:grpSpPr>
            <a:xfrm>
              <a:off x="8265196" y="3507024"/>
              <a:ext cx="870280" cy="517064"/>
              <a:chOff x="3126941" y="4051161"/>
              <a:chExt cx="1976984" cy="1174592"/>
            </a:xfrm>
            <a:solidFill>
              <a:schemeClr val="tx1">
                <a:lumMod val="65000"/>
                <a:lumOff val="35000"/>
              </a:schemeClr>
            </a:solidFill>
          </p:grpSpPr>
          <p:sp>
            <p:nvSpPr>
              <p:cNvPr id="50" name="Freeform 6"/>
              <p:cNvSpPr>
                <a:spLocks/>
              </p:cNvSpPr>
              <p:nvPr/>
            </p:nvSpPr>
            <p:spPr bwMode="auto">
              <a:xfrm>
                <a:off x="3690889" y="4051161"/>
                <a:ext cx="1413036" cy="725388"/>
              </a:xfrm>
              <a:custGeom>
                <a:avLst/>
                <a:gdLst>
                  <a:gd name="T0" fmla="*/ 138 w 189"/>
                  <a:gd name="T1" fmla="*/ 0 h 101"/>
                  <a:gd name="T2" fmla="*/ 94 w 189"/>
                  <a:gd name="T3" fmla="*/ 26 h 101"/>
                  <a:gd name="T4" fmla="*/ 75 w 189"/>
                  <a:gd name="T5" fmla="*/ 21 h 101"/>
                  <a:gd name="T6" fmla="*/ 40 w 189"/>
                  <a:gd name="T7" fmla="*/ 42 h 101"/>
                  <a:gd name="T8" fmla="*/ 29 w 189"/>
                  <a:gd name="T9" fmla="*/ 40 h 101"/>
                  <a:gd name="T10" fmla="*/ 0 w 189"/>
                  <a:gd name="T11" fmla="*/ 64 h 101"/>
                  <a:gd name="T12" fmla="*/ 11 w 189"/>
                  <a:gd name="T13" fmla="*/ 62 h 101"/>
                  <a:gd name="T14" fmla="*/ 30 w 189"/>
                  <a:gd name="T15" fmla="*/ 66 h 101"/>
                  <a:gd name="T16" fmla="*/ 82 w 189"/>
                  <a:gd name="T17" fmla="*/ 39 h 101"/>
                  <a:gd name="T18" fmla="*/ 145 w 189"/>
                  <a:gd name="T19" fmla="*/ 101 h 101"/>
                  <a:gd name="T20" fmla="*/ 189 w 189"/>
                  <a:gd name="T21" fmla="*/ 51 h 101"/>
                  <a:gd name="T22" fmla="*/ 138 w 189"/>
                  <a:gd name="T2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1">
                    <a:moveTo>
                      <a:pt x="138" y="0"/>
                    </a:moveTo>
                    <a:cubicBezTo>
                      <a:pt x="119" y="0"/>
                      <a:pt x="103" y="10"/>
                      <a:pt x="94" y="26"/>
                    </a:cubicBezTo>
                    <a:cubicBezTo>
                      <a:pt x="89" y="23"/>
                      <a:pt x="82" y="21"/>
                      <a:pt x="75" y="21"/>
                    </a:cubicBezTo>
                    <a:cubicBezTo>
                      <a:pt x="60" y="21"/>
                      <a:pt x="46" y="30"/>
                      <a:pt x="40" y="42"/>
                    </a:cubicBezTo>
                    <a:cubicBezTo>
                      <a:pt x="36" y="41"/>
                      <a:pt x="33" y="40"/>
                      <a:pt x="29" y="40"/>
                    </a:cubicBezTo>
                    <a:cubicBezTo>
                      <a:pt x="15" y="40"/>
                      <a:pt x="3" y="50"/>
                      <a:pt x="0" y="64"/>
                    </a:cubicBezTo>
                    <a:cubicBezTo>
                      <a:pt x="3" y="63"/>
                      <a:pt x="7" y="62"/>
                      <a:pt x="11" y="62"/>
                    </a:cubicBezTo>
                    <a:cubicBezTo>
                      <a:pt x="17" y="62"/>
                      <a:pt x="24" y="64"/>
                      <a:pt x="30" y="66"/>
                    </a:cubicBezTo>
                    <a:cubicBezTo>
                      <a:pt x="42" y="49"/>
                      <a:pt x="61" y="39"/>
                      <a:pt x="82" y="39"/>
                    </a:cubicBezTo>
                    <a:cubicBezTo>
                      <a:pt x="117" y="39"/>
                      <a:pt x="145" y="67"/>
                      <a:pt x="145" y="101"/>
                    </a:cubicBezTo>
                    <a:cubicBezTo>
                      <a:pt x="170" y="98"/>
                      <a:pt x="189" y="77"/>
                      <a:pt x="189" y="51"/>
                    </a:cubicBezTo>
                    <a:cubicBezTo>
                      <a:pt x="189" y="22"/>
                      <a:pt x="167" y="0"/>
                      <a:pt x="138" y="0"/>
                    </a:cubicBezTo>
                    <a:close/>
                  </a:path>
                </a:pathLst>
              </a:custGeom>
              <a:solidFill>
                <a:schemeClr val="bg1"/>
              </a:solidFill>
              <a:ln>
                <a:noFill/>
              </a:ln>
            </p:spPr>
            <p:txBody>
              <a:bodyPr vert="horz" wrap="square" lIns="93256" tIns="46628" rIns="93256" bIns="46628" numCol="1" anchor="t" anchorCtr="0" compatLnSpc="1">
                <a:prstTxWarp prst="textNoShape">
                  <a:avLst/>
                </a:prstTxWarp>
              </a:bodyPr>
              <a:lstStyle/>
              <a:p>
                <a:endParaRPr lang="en-US" sz="1122">
                  <a:solidFill>
                    <a:schemeClr val="bg1"/>
                  </a:solidFill>
                </a:endParaRPr>
              </a:p>
            </p:txBody>
          </p:sp>
          <p:sp>
            <p:nvSpPr>
              <p:cNvPr id="51" name="Freeform 7"/>
              <p:cNvSpPr>
                <a:spLocks/>
              </p:cNvSpPr>
              <p:nvPr/>
            </p:nvSpPr>
            <p:spPr bwMode="auto">
              <a:xfrm>
                <a:off x="3126941" y="4375917"/>
                <a:ext cx="1603131" cy="849836"/>
              </a:xfrm>
              <a:custGeom>
                <a:avLst/>
                <a:gdLst>
                  <a:gd name="T0" fmla="*/ 157 w 214"/>
                  <a:gd name="T1" fmla="*/ 0 h 114"/>
                  <a:gd name="T2" fmla="*/ 107 w 214"/>
                  <a:gd name="T3" fmla="*/ 29 h 114"/>
                  <a:gd name="T4" fmla="*/ 86 w 214"/>
                  <a:gd name="T5" fmla="*/ 23 h 114"/>
                  <a:gd name="T6" fmla="*/ 46 w 214"/>
                  <a:gd name="T7" fmla="*/ 48 h 114"/>
                  <a:gd name="T8" fmla="*/ 34 w 214"/>
                  <a:gd name="T9" fmla="*/ 45 h 114"/>
                  <a:gd name="T10" fmla="*/ 0 w 214"/>
                  <a:gd name="T11" fmla="*/ 80 h 114"/>
                  <a:gd name="T12" fmla="*/ 34 w 214"/>
                  <a:gd name="T13" fmla="*/ 114 h 114"/>
                  <a:gd name="T14" fmla="*/ 86 w 214"/>
                  <a:gd name="T15" fmla="*/ 114 h 114"/>
                  <a:gd name="T16" fmla="*/ 157 w 214"/>
                  <a:gd name="T17" fmla="*/ 114 h 114"/>
                  <a:gd name="T18" fmla="*/ 214 w 214"/>
                  <a:gd name="T19" fmla="*/ 57 h 114"/>
                  <a:gd name="T20" fmla="*/ 157 w 214"/>
                  <a:gd name="T21"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 h="114">
                    <a:moveTo>
                      <a:pt x="157" y="0"/>
                    </a:moveTo>
                    <a:cubicBezTo>
                      <a:pt x="136" y="0"/>
                      <a:pt x="117" y="11"/>
                      <a:pt x="107" y="29"/>
                    </a:cubicBezTo>
                    <a:cubicBezTo>
                      <a:pt x="101" y="25"/>
                      <a:pt x="94" y="23"/>
                      <a:pt x="86" y="23"/>
                    </a:cubicBezTo>
                    <a:cubicBezTo>
                      <a:pt x="69" y="23"/>
                      <a:pt x="54" y="33"/>
                      <a:pt x="46" y="48"/>
                    </a:cubicBezTo>
                    <a:cubicBezTo>
                      <a:pt x="42" y="46"/>
                      <a:pt x="38" y="45"/>
                      <a:pt x="34" y="45"/>
                    </a:cubicBezTo>
                    <a:cubicBezTo>
                      <a:pt x="15" y="45"/>
                      <a:pt x="0" y="61"/>
                      <a:pt x="0" y="80"/>
                    </a:cubicBezTo>
                    <a:cubicBezTo>
                      <a:pt x="0" y="99"/>
                      <a:pt x="15" y="114"/>
                      <a:pt x="34" y="114"/>
                    </a:cubicBezTo>
                    <a:cubicBezTo>
                      <a:pt x="86" y="114"/>
                      <a:pt x="86" y="114"/>
                      <a:pt x="86" y="114"/>
                    </a:cubicBezTo>
                    <a:cubicBezTo>
                      <a:pt x="157" y="114"/>
                      <a:pt x="157" y="114"/>
                      <a:pt x="157" y="114"/>
                    </a:cubicBezTo>
                    <a:cubicBezTo>
                      <a:pt x="189" y="114"/>
                      <a:pt x="214" y="89"/>
                      <a:pt x="214" y="57"/>
                    </a:cubicBezTo>
                    <a:cubicBezTo>
                      <a:pt x="214" y="25"/>
                      <a:pt x="189" y="0"/>
                      <a:pt x="157" y="0"/>
                    </a:cubicBezTo>
                    <a:close/>
                  </a:path>
                </a:pathLst>
              </a:custGeom>
              <a:solidFill>
                <a:schemeClr val="bg1"/>
              </a:solidFill>
              <a:ln>
                <a:noFill/>
              </a:ln>
            </p:spPr>
            <p:txBody>
              <a:bodyPr vert="horz" wrap="square" lIns="93256" tIns="46628" rIns="93256" bIns="46628" numCol="1" anchor="t" anchorCtr="0" compatLnSpc="1">
                <a:prstTxWarp prst="textNoShape">
                  <a:avLst/>
                </a:prstTxWarp>
              </a:bodyPr>
              <a:lstStyle/>
              <a:p>
                <a:endParaRPr lang="en-US" sz="1122">
                  <a:solidFill>
                    <a:schemeClr val="bg1"/>
                  </a:solidFill>
                </a:endParaRPr>
              </a:p>
            </p:txBody>
          </p:sp>
        </p:gr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278" y="4127495"/>
              <a:ext cx="1171103" cy="405668"/>
            </a:xfrm>
            <a:prstGeom prst="rect">
              <a:avLst/>
            </a:prstGeom>
          </p:spPr>
        </p:pic>
      </p:grpSp>
      <p:grpSp>
        <p:nvGrpSpPr>
          <p:cNvPr id="68" name="Group 67"/>
          <p:cNvGrpSpPr/>
          <p:nvPr/>
        </p:nvGrpSpPr>
        <p:grpSpPr>
          <a:xfrm>
            <a:off x="186167" y="4798893"/>
            <a:ext cx="9262854" cy="308291"/>
            <a:chOff x="181669" y="4705224"/>
            <a:chExt cx="9082054" cy="302274"/>
          </a:xfrm>
        </p:grpSpPr>
        <p:sp>
          <p:nvSpPr>
            <p:cNvPr id="61" name="Rectangle 60"/>
            <p:cNvSpPr/>
            <p:nvPr/>
          </p:nvSpPr>
          <p:spPr>
            <a:xfrm>
              <a:off x="181669" y="4705224"/>
              <a:ext cx="2343528" cy="30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8" cap="small" dirty="0">
                  <a:solidFill>
                    <a:schemeClr val="accent4"/>
                  </a:solidFill>
                </a:rPr>
                <a:t>Server Rendered Era</a:t>
              </a:r>
            </a:p>
          </p:txBody>
        </p:sp>
        <p:cxnSp>
          <p:nvCxnSpPr>
            <p:cNvPr id="63" name="Straight Arrow Connector 62"/>
            <p:cNvCxnSpPr>
              <a:stCxn id="61" idx="3"/>
            </p:cNvCxnSpPr>
            <p:nvPr/>
          </p:nvCxnSpPr>
          <p:spPr>
            <a:xfrm>
              <a:off x="2525197" y="4856361"/>
              <a:ext cx="6738526" cy="2815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9449022" y="5142561"/>
            <a:ext cx="2981084" cy="308291"/>
            <a:chOff x="9263723" y="5042184"/>
            <a:chExt cx="2922897" cy="302274"/>
          </a:xfrm>
        </p:grpSpPr>
        <p:sp>
          <p:nvSpPr>
            <p:cNvPr id="64" name="Rectangle 63"/>
            <p:cNvSpPr/>
            <p:nvPr/>
          </p:nvSpPr>
          <p:spPr>
            <a:xfrm>
              <a:off x="9263723" y="5042184"/>
              <a:ext cx="2343528" cy="3022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28" cap="small" dirty="0">
                  <a:solidFill>
                    <a:schemeClr val="accent4"/>
                  </a:solidFill>
                </a:rPr>
                <a:t>Client Rendered Era</a:t>
              </a:r>
            </a:p>
          </p:txBody>
        </p:sp>
        <p:cxnSp>
          <p:nvCxnSpPr>
            <p:cNvPr id="65" name="Straight Arrow Connector 64"/>
            <p:cNvCxnSpPr>
              <a:stCxn id="64" idx="3"/>
            </p:cNvCxnSpPr>
            <p:nvPr/>
          </p:nvCxnSpPr>
          <p:spPr>
            <a:xfrm>
              <a:off x="11607251" y="5193321"/>
              <a:ext cx="579369" cy="330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93609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left)">
                                      <p:cBhvr>
                                        <p:cTn id="11" dur="250"/>
                                        <p:tgtEl>
                                          <p:spTgt spid="52"/>
                                        </p:tgtEl>
                                      </p:cBhvr>
                                    </p:animEffect>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1750"/>
                            </p:stCondLst>
                            <p:childTnLst>
                              <p:par>
                                <p:cTn id="29" presetID="22" presetClass="entr" presetSubtype="8" fill="hold" nodeType="afterEffect">
                                  <p:stCondLst>
                                    <p:cond delay="0"/>
                                  </p:stCondLst>
                                  <p:childTnLst>
                                    <p:set>
                                      <p:cBhvr>
                                        <p:cTn id="30" dur="1" fill="hold">
                                          <p:stCondLst>
                                            <p:cond delay="0"/>
                                          </p:stCondLst>
                                        </p:cTn>
                                        <p:tgtEl>
                                          <p:spTgt spid="68"/>
                                        </p:tgtEl>
                                        <p:attrNameLst>
                                          <p:attrName>style.visibility</p:attrName>
                                        </p:attrNameLst>
                                      </p:cBhvr>
                                      <p:to>
                                        <p:strVal val="visible"/>
                                      </p:to>
                                    </p:set>
                                    <p:animEffect transition="in" filter="wipe(left)">
                                      <p:cBhvr>
                                        <p:cTn id="31" dur="500"/>
                                        <p:tgtEl>
                                          <p:spTgt spid="68"/>
                                        </p:tgtEl>
                                      </p:cBhvr>
                                    </p:animEffect>
                                  </p:childTnLst>
                                </p:cTn>
                              </p:par>
                            </p:childTnLst>
                          </p:cTn>
                        </p:par>
                        <p:par>
                          <p:cTn id="32" fill="hold">
                            <p:stCondLst>
                              <p:cond delay="2250"/>
                            </p:stCondLst>
                            <p:childTnLst>
                              <p:par>
                                <p:cTn id="33" presetID="10" presetClass="entr" presetSubtype="0"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500"/>
                                        <p:tgtEl>
                                          <p:spTgt spid="54"/>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fade">
                                      <p:cBhvr>
                                        <p:cTn id="45" dur="1000"/>
                                        <p:tgtEl>
                                          <p:spTgt spid="44"/>
                                        </p:tgtEl>
                                      </p:cBhvr>
                                    </p:animEffect>
                                    <p:anim calcmode="lin" valueType="num">
                                      <p:cBhvr>
                                        <p:cTn id="46" dur="1000" fill="hold"/>
                                        <p:tgtEl>
                                          <p:spTgt spid="44"/>
                                        </p:tgtEl>
                                        <p:attrNameLst>
                                          <p:attrName>ppt_x</p:attrName>
                                        </p:attrNameLst>
                                      </p:cBhvr>
                                      <p:tavLst>
                                        <p:tav tm="0">
                                          <p:val>
                                            <p:strVal val="#ppt_x"/>
                                          </p:val>
                                        </p:tav>
                                        <p:tav tm="100000">
                                          <p:val>
                                            <p:strVal val="#ppt_x"/>
                                          </p:val>
                                        </p:tav>
                                      </p:tavLst>
                                    </p:anim>
                                    <p:anim calcmode="lin" valueType="num">
                                      <p:cBhvr>
                                        <p:cTn id="47" dur="1000" fill="hold"/>
                                        <p:tgtEl>
                                          <p:spTgt spid="4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1000"/>
                                        <p:tgtEl>
                                          <p:spTgt spid="19"/>
                                        </p:tgtEl>
                                      </p:cBhvr>
                                    </p:animEffect>
                                    <p:anim calcmode="lin" valueType="num">
                                      <p:cBhvr>
                                        <p:cTn id="51" dur="1000" fill="hold"/>
                                        <p:tgtEl>
                                          <p:spTgt spid="19"/>
                                        </p:tgtEl>
                                        <p:attrNameLst>
                                          <p:attrName>ppt_x</p:attrName>
                                        </p:attrNameLst>
                                      </p:cBhvr>
                                      <p:tavLst>
                                        <p:tav tm="0">
                                          <p:val>
                                            <p:strVal val="#ppt_x"/>
                                          </p:val>
                                        </p:tav>
                                        <p:tav tm="100000">
                                          <p:val>
                                            <p:strVal val="#ppt_x"/>
                                          </p:val>
                                        </p:tav>
                                      </p:tavLst>
                                    </p:anim>
                                    <p:anim calcmode="lin" valueType="num">
                                      <p:cBhvr>
                                        <p:cTn id="52" dur="1000" fill="hold"/>
                                        <p:tgtEl>
                                          <p:spTgt spid="19"/>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fade">
                                      <p:cBhvr>
                                        <p:cTn id="56" dur="500"/>
                                        <p:tgtEl>
                                          <p:spTgt spid="55"/>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fade">
                                      <p:cBhvr>
                                        <p:cTn id="67" dur="500"/>
                                        <p:tgtEl>
                                          <p:spTgt spid="56"/>
                                        </p:tgtEl>
                                      </p:cBhvr>
                                    </p:animEffect>
                                  </p:childTnLst>
                                </p:cTn>
                              </p:par>
                              <p:par>
                                <p:cTn id="68" presetID="47" presetClass="entr" presetSubtype="0" fill="hold"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1000"/>
                                        <p:tgtEl>
                                          <p:spTgt spid="67"/>
                                        </p:tgtEl>
                                      </p:cBhvr>
                                    </p:animEffect>
                                    <p:anim calcmode="lin" valueType="num">
                                      <p:cBhvr>
                                        <p:cTn id="71" dur="1000" fill="hold"/>
                                        <p:tgtEl>
                                          <p:spTgt spid="67"/>
                                        </p:tgtEl>
                                        <p:attrNameLst>
                                          <p:attrName>ppt_x</p:attrName>
                                        </p:attrNameLst>
                                      </p:cBhvr>
                                      <p:tavLst>
                                        <p:tav tm="0">
                                          <p:val>
                                            <p:strVal val="#ppt_x"/>
                                          </p:val>
                                        </p:tav>
                                        <p:tav tm="100000">
                                          <p:val>
                                            <p:strVal val="#ppt_x"/>
                                          </p:val>
                                        </p:tav>
                                      </p:tavLst>
                                    </p:anim>
                                    <p:anim calcmode="lin" valueType="num">
                                      <p:cBhvr>
                                        <p:cTn id="72" dur="1000" fill="hold"/>
                                        <p:tgtEl>
                                          <p:spTgt spid="67"/>
                                        </p:tgtEl>
                                        <p:attrNameLst>
                                          <p:attrName>ppt_y</p:attrName>
                                        </p:attrNameLst>
                                      </p:cBhvr>
                                      <p:tavLst>
                                        <p:tav tm="0">
                                          <p:val>
                                            <p:strVal val="#ppt_y-.1"/>
                                          </p:val>
                                        </p:tav>
                                        <p:tav tm="100000">
                                          <p:val>
                                            <p:strVal val="#ppt_y"/>
                                          </p:val>
                                        </p:tav>
                                      </p:tavLst>
                                    </p:anim>
                                  </p:childTnLst>
                                </p:cTn>
                              </p:par>
                            </p:childTnLst>
                          </p:cTn>
                        </p:par>
                        <p:par>
                          <p:cTn id="73" fill="hold">
                            <p:stCondLst>
                              <p:cond delay="2000"/>
                            </p:stCondLst>
                            <p:childTnLst>
                              <p:par>
                                <p:cTn id="74" presetID="22" presetClass="entr" presetSubtype="8" fill="hold" nodeType="after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wipe(left)">
                                      <p:cBhvr>
                                        <p:cTn id="76" dur="500"/>
                                        <p:tgtEl>
                                          <p:spTgt spid="69"/>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1000"/>
                                        <p:tgtEl>
                                          <p:spTgt spid="27"/>
                                        </p:tgtEl>
                                      </p:cBhvr>
                                    </p:animEffect>
                                    <p:anim calcmode="lin" valueType="num">
                                      <p:cBhvr>
                                        <p:cTn id="82" dur="1000" fill="hold"/>
                                        <p:tgtEl>
                                          <p:spTgt spid="27"/>
                                        </p:tgtEl>
                                        <p:attrNameLst>
                                          <p:attrName>ppt_x</p:attrName>
                                        </p:attrNameLst>
                                      </p:cBhvr>
                                      <p:tavLst>
                                        <p:tav tm="0">
                                          <p:val>
                                            <p:strVal val="#ppt_x"/>
                                          </p:val>
                                        </p:tav>
                                        <p:tav tm="100000">
                                          <p:val>
                                            <p:strVal val="#ppt_x"/>
                                          </p:val>
                                        </p:tav>
                                      </p:tavLst>
                                    </p:anim>
                                    <p:anim calcmode="lin" valueType="num">
                                      <p:cBhvr>
                                        <p:cTn id="83" dur="1000" fill="hold"/>
                                        <p:tgtEl>
                                          <p:spTgt spid="27"/>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10" presetClass="entr" presetSubtype="0"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14" name="Rectangle 113"/>
          <p:cNvSpPr/>
          <p:nvPr/>
        </p:nvSpPr>
        <p:spPr bwMode="auto">
          <a:xfrm>
            <a:off x="1747" y="4822477"/>
            <a:ext cx="12452931" cy="1410446"/>
          </a:xfrm>
          <a:prstGeom prst="rect">
            <a:avLst/>
          </a:prstGeom>
          <a:solidFill>
            <a:schemeClr val="bg1">
              <a:alpha val="70000"/>
            </a:schemeClr>
          </a:solid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endParaRPr lang="en-US" sz="2353" kern="0" dirty="0" err="1">
              <a:solidFill>
                <a:schemeClr val="bg1"/>
              </a:solidFill>
              <a:ea typeface="Segoe UI" pitchFamily="34" charset="0"/>
              <a:cs typeface="Segoe UI" pitchFamily="34" charset="0"/>
            </a:endParaRPr>
          </a:p>
        </p:txBody>
      </p:sp>
      <p:sp>
        <p:nvSpPr>
          <p:cNvPr id="115" name="Rectangle 114"/>
          <p:cNvSpPr/>
          <p:nvPr/>
        </p:nvSpPr>
        <p:spPr bwMode="auto">
          <a:xfrm>
            <a:off x="4531634" y="5728683"/>
            <a:ext cx="2064439" cy="54798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567"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Enterprise-Grade</a:t>
            </a:r>
          </a:p>
        </p:txBody>
      </p:sp>
      <p:sp>
        <p:nvSpPr>
          <p:cNvPr id="116" name="Rectangle 115"/>
          <p:cNvSpPr/>
          <p:nvPr/>
        </p:nvSpPr>
        <p:spPr bwMode="auto">
          <a:xfrm>
            <a:off x="6779179" y="5728683"/>
            <a:ext cx="2064439" cy="525129"/>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567"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Modern Toolchain</a:t>
            </a:r>
          </a:p>
        </p:txBody>
      </p:sp>
      <p:sp>
        <p:nvSpPr>
          <p:cNvPr id="117" name="Rectangle 116"/>
          <p:cNvSpPr/>
          <p:nvPr/>
        </p:nvSpPr>
        <p:spPr bwMode="auto">
          <a:xfrm>
            <a:off x="8959094" y="5728683"/>
            <a:ext cx="2064439" cy="488692"/>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79225" tIns="143381" rIns="179225" bIns="143381" numCol="1" spcCol="0" rtlCol="0" fromWordArt="0" anchor="t" anchorCtr="0" forceAA="0" compatLnSpc="1">
            <a:prstTxWarp prst="textNoShape">
              <a:avLst/>
            </a:prstTxWarp>
            <a:noAutofit/>
          </a:bodyPr>
          <a:lstStyle/>
          <a:p>
            <a:pPr algn="ctr" defTabSz="913665" fontAlgn="base">
              <a:lnSpc>
                <a:spcPct val="90000"/>
              </a:lnSpc>
              <a:spcBef>
                <a:spcPct val="0"/>
              </a:spcBef>
              <a:spcAft>
                <a:spcPct val="0"/>
              </a:spcAft>
              <a:defRPr/>
            </a:pPr>
            <a:r>
              <a:rPr lang="en-US" sz="1567" kern="0" dirty="0">
                <a:gradFill>
                  <a:gsLst>
                    <a:gs pos="3759">
                      <a:schemeClr val="tx1"/>
                    </a:gs>
                    <a:gs pos="15789">
                      <a:schemeClr val="tx1"/>
                    </a:gs>
                  </a:gsLst>
                  <a:lin ang="5400000" scaled="0"/>
                </a:gradFill>
                <a:latin typeface="Segoe UI Semibold" panose="020B0702040204020203" pitchFamily="34" charset="0"/>
                <a:ea typeface="Segoe UI" pitchFamily="34" charset="0"/>
                <a:cs typeface="Segoe UI" pitchFamily="34" charset="0"/>
              </a:rPr>
              <a:t>User Focused</a:t>
            </a:r>
          </a:p>
        </p:txBody>
      </p:sp>
      <p:grpSp>
        <p:nvGrpSpPr>
          <p:cNvPr id="118" name="Group 117"/>
          <p:cNvGrpSpPr/>
          <p:nvPr/>
        </p:nvGrpSpPr>
        <p:grpSpPr>
          <a:xfrm>
            <a:off x="5182211" y="5032681"/>
            <a:ext cx="921114" cy="719586"/>
            <a:chOff x="6165850" y="-1092200"/>
            <a:chExt cx="1646238" cy="1349375"/>
          </a:xfrm>
          <a:solidFill>
            <a:schemeClr val="tx2"/>
          </a:solidFill>
        </p:grpSpPr>
        <p:sp>
          <p:nvSpPr>
            <p:cNvPr id="119" name="Freeform 118"/>
            <p:cNvSpPr>
              <a:spLocks noEditPoints="1"/>
            </p:cNvSpPr>
            <p:nvPr/>
          </p:nvSpPr>
          <p:spPr bwMode="auto">
            <a:xfrm>
              <a:off x="6165850" y="-1092200"/>
              <a:ext cx="1230313" cy="1349375"/>
            </a:xfrm>
            <a:custGeom>
              <a:avLst/>
              <a:gdLst>
                <a:gd name="T0" fmla="*/ 288 w 326"/>
                <a:gd name="T1" fmla="*/ 300 h 357"/>
                <a:gd name="T2" fmla="*/ 240 w 326"/>
                <a:gd name="T3" fmla="*/ 318 h 357"/>
                <a:gd name="T4" fmla="*/ 225 w 326"/>
                <a:gd name="T5" fmla="*/ 236 h 357"/>
                <a:gd name="T6" fmla="*/ 192 w 326"/>
                <a:gd name="T7" fmla="*/ 207 h 357"/>
                <a:gd name="T8" fmla="*/ 220 w 326"/>
                <a:gd name="T9" fmla="*/ 166 h 357"/>
                <a:gd name="T10" fmla="*/ 244 w 326"/>
                <a:gd name="T11" fmla="*/ 132 h 357"/>
                <a:gd name="T12" fmla="*/ 231 w 326"/>
                <a:gd name="T13" fmla="*/ 137 h 357"/>
                <a:gd name="T14" fmla="*/ 214 w 326"/>
                <a:gd name="T15" fmla="*/ 124 h 357"/>
                <a:gd name="T16" fmla="*/ 251 w 326"/>
                <a:gd name="T17" fmla="*/ 99 h 357"/>
                <a:gd name="T18" fmla="*/ 273 w 326"/>
                <a:gd name="T19" fmla="*/ 84 h 357"/>
                <a:gd name="T20" fmla="*/ 264 w 326"/>
                <a:gd name="T21" fmla="*/ 61 h 357"/>
                <a:gd name="T22" fmla="*/ 253 w 326"/>
                <a:gd name="T23" fmla="*/ 84 h 357"/>
                <a:gd name="T24" fmla="*/ 240 w 326"/>
                <a:gd name="T25" fmla="*/ 77 h 357"/>
                <a:gd name="T26" fmla="*/ 260 w 326"/>
                <a:gd name="T27" fmla="*/ 37 h 357"/>
                <a:gd name="T28" fmla="*/ 326 w 326"/>
                <a:gd name="T29" fmla="*/ 77 h 357"/>
                <a:gd name="T30" fmla="*/ 0 w 326"/>
                <a:gd name="T31" fmla="*/ 179 h 357"/>
                <a:gd name="T32" fmla="*/ 326 w 326"/>
                <a:gd name="T33" fmla="*/ 280 h 357"/>
                <a:gd name="T34" fmla="*/ 292 w 326"/>
                <a:gd name="T35" fmla="*/ 286 h 357"/>
                <a:gd name="T36" fmla="*/ 142 w 326"/>
                <a:gd name="T37" fmla="*/ 314 h 357"/>
                <a:gd name="T38" fmla="*/ 127 w 326"/>
                <a:gd name="T39" fmla="*/ 334 h 357"/>
                <a:gd name="T40" fmla="*/ 99 w 326"/>
                <a:gd name="T41" fmla="*/ 297 h 357"/>
                <a:gd name="T42" fmla="*/ 84 w 326"/>
                <a:gd name="T43" fmla="*/ 232 h 357"/>
                <a:gd name="T44" fmla="*/ 67 w 326"/>
                <a:gd name="T45" fmla="*/ 226 h 357"/>
                <a:gd name="T46" fmla="*/ 36 w 326"/>
                <a:gd name="T47" fmla="*/ 207 h 357"/>
                <a:gd name="T48" fmla="*/ 28 w 326"/>
                <a:gd name="T49" fmla="*/ 181 h 357"/>
                <a:gd name="T50" fmla="*/ 92 w 326"/>
                <a:gd name="T51" fmla="*/ 40 h 357"/>
                <a:gd name="T52" fmla="*/ 126 w 326"/>
                <a:gd name="T53" fmla="*/ 40 h 357"/>
                <a:gd name="T54" fmla="*/ 130 w 326"/>
                <a:gd name="T55" fmla="*/ 79 h 357"/>
                <a:gd name="T56" fmla="*/ 140 w 326"/>
                <a:gd name="T57" fmla="*/ 125 h 357"/>
                <a:gd name="T58" fmla="*/ 93 w 326"/>
                <a:gd name="T59" fmla="*/ 171 h 357"/>
                <a:gd name="T60" fmla="*/ 65 w 326"/>
                <a:gd name="T61" fmla="*/ 183 h 357"/>
                <a:gd name="T62" fmla="*/ 62 w 326"/>
                <a:gd name="T63" fmla="*/ 208 h 357"/>
                <a:gd name="T64" fmla="*/ 94 w 326"/>
                <a:gd name="T65" fmla="*/ 223 h 357"/>
                <a:gd name="T66" fmla="*/ 137 w 326"/>
                <a:gd name="T67" fmla="*/ 247 h 357"/>
                <a:gd name="T68" fmla="*/ 151 w 326"/>
                <a:gd name="T69" fmla="*/ 29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357">
                  <a:moveTo>
                    <a:pt x="292" y="286"/>
                  </a:moveTo>
                  <a:cubicBezTo>
                    <a:pt x="291" y="291"/>
                    <a:pt x="290" y="296"/>
                    <a:pt x="288" y="300"/>
                  </a:cubicBezTo>
                  <a:cubicBezTo>
                    <a:pt x="276" y="311"/>
                    <a:pt x="264" y="319"/>
                    <a:pt x="250" y="326"/>
                  </a:cubicBezTo>
                  <a:cubicBezTo>
                    <a:pt x="246" y="326"/>
                    <a:pt x="242" y="324"/>
                    <a:pt x="240" y="318"/>
                  </a:cubicBezTo>
                  <a:cubicBezTo>
                    <a:pt x="237" y="310"/>
                    <a:pt x="239" y="297"/>
                    <a:pt x="239" y="288"/>
                  </a:cubicBezTo>
                  <a:cubicBezTo>
                    <a:pt x="239" y="274"/>
                    <a:pt x="246" y="237"/>
                    <a:pt x="225" y="236"/>
                  </a:cubicBezTo>
                  <a:cubicBezTo>
                    <a:pt x="217" y="235"/>
                    <a:pt x="210" y="238"/>
                    <a:pt x="204" y="230"/>
                  </a:cubicBezTo>
                  <a:cubicBezTo>
                    <a:pt x="200" y="224"/>
                    <a:pt x="193" y="214"/>
                    <a:pt x="192" y="207"/>
                  </a:cubicBezTo>
                  <a:cubicBezTo>
                    <a:pt x="192" y="199"/>
                    <a:pt x="197" y="192"/>
                    <a:pt x="201" y="186"/>
                  </a:cubicBezTo>
                  <a:cubicBezTo>
                    <a:pt x="207" y="178"/>
                    <a:pt x="212" y="171"/>
                    <a:pt x="220" y="166"/>
                  </a:cubicBezTo>
                  <a:cubicBezTo>
                    <a:pt x="225" y="163"/>
                    <a:pt x="229" y="162"/>
                    <a:pt x="234" y="162"/>
                  </a:cubicBezTo>
                  <a:cubicBezTo>
                    <a:pt x="236" y="151"/>
                    <a:pt x="239" y="141"/>
                    <a:pt x="244" y="132"/>
                  </a:cubicBezTo>
                  <a:cubicBezTo>
                    <a:pt x="244" y="132"/>
                    <a:pt x="244" y="132"/>
                    <a:pt x="243" y="131"/>
                  </a:cubicBezTo>
                  <a:cubicBezTo>
                    <a:pt x="238" y="128"/>
                    <a:pt x="235" y="135"/>
                    <a:pt x="231" y="137"/>
                  </a:cubicBezTo>
                  <a:cubicBezTo>
                    <a:pt x="228" y="139"/>
                    <a:pt x="224" y="140"/>
                    <a:pt x="221" y="139"/>
                  </a:cubicBezTo>
                  <a:cubicBezTo>
                    <a:pt x="212" y="139"/>
                    <a:pt x="204" y="131"/>
                    <a:pt x="214" y="124"/>
                  </a:cubicBezTo>
                  <a:cubicBezTo>
                    <a:pt x="221" y="118"/>
                    <a:pt x="229" y="118"/>
                    <a:pt x="234" y="109"/>
                  </a:cubicBezTo>
                  <a:cubicBezTo>
                    <a:pt x="239" y="99"/>
                    <a:pt x="241" y="98"/>
                    <a:pt x="251" y="99"/>
                  </a:cubicBezTo>
                  <a:cubicBezTo>
                    <a:pt x="257" y="101"/>
                    <a:pt x="267" y="100"/>
                    <a:pt x="271" y="94"/>
                  </a:cubicBezTo>
                  <a:cubicBezTo>
                    <a:pt x="273" y="91"/>
                    <a:pt x="272" y="88"/>
                    <a:pt x="273" y="84"/>
                  </a:cubicBezTo>
                  <a:cubicBezTo>
                    <a:pt x="274" y="79"/>
                    <a:pt x="278" y="76"/>
                    <a:pt x="279" y="71"/>
                  </a:cubicBezTo>
                  <a:cubicBezTo>
                    <a:pt x="280" y="64"/>
                    <a:pt x="269" y="52"/>
                    <a:pt x="264" y="61"/>
                  </a:cubicBezTo>
                  <a:cubicBezTo>
                    <a:pt x="261" y="66"/>
                    <a:pt x="265" y="77"/>
                    <a:pt x="262" y="83"/>
                  </a:cubicBezTo>
                  <a:cubicBezTo>
                    <a:pt x="260" y="90"/>
                    <a:pt x="256" y="89"/>
                    <a:pt x="253" y="84"/>
                  </a:cubicBezTo>
                  <a:cubicBezTo>
                    <a:pt x="251" y="82"/>
                    <a:pt x="250" y="77"/>
                    <a:pt x="248" y="76"/>
                  </a:cubicBezTo>
                  <a:cubicBezTo>
                    <a:pt x="245" y="75"/>
                    <a:pt x="243" y="77"/>
                    <a:pt x="240" y="77"/>
                  </a:cubicBezTo>
                  <a:cubicBezTo>
                    <a:pt x="230" y="75"/>
                    <a:pt x="237" y="59"/>
                    <a:pt x="241" y="54"/>
                  </a:cubicBezTo>
                  <a:cubicBezTo>
                    <a:pt x="246" y="48"/>
                    <a:pt x="253" y="42"/>
                    <a:pt x="260" y="37"/>
                  </a:cubicBezTo>
                  <a:cubicBezTo>
                    <a:pt x="279" y="48"/>
                    <a:pt x="296" y="62"/>
                    <a:pt x="309" y="80"/>
                  </a:cubicBezTo>
                  <a:cubicBezTo>
                    <a:pt x="314" y="79"/>
                    <a:pt x="320" y="78"/>
                    <a:pt x="326" y="77"/>
                  </a:cubicBezTo>
                  <a:cubicBezTo>
                    <a:pt x="293" y="31"/>
                    <a:pt x="240" y="0"/>
                    <a:pt x="179" y="0"/>
                  </a:cubicBezTo>
                  <a:cubicBezTo>
                    <a:pt x="80" y="0"/>
                    <a:pt x="0" y="80"/>
                    <a:pt x="0" y="179"/>
                  </a:cubicBezTo>
                  <a:cubicBezTo>
                    <a:pt x="0" y="277"/>
                    <a:pt x="80" y="357"/>
                    <a:pt x="179" y="357"/>
                  </a:cubicBezTo>
                  <a:cubicBezTo>
                    <a:pt x="240" y="357"/>
                    <a:pt x="293" y="327"/>
                    <a:pt x="326" y="280"/>
                  </a:cubicBezTo>
                  <a:cubicBezTo>
                    <a:pt x="314" y="279"/>
                    <a:pt x="304" y="276"/>
                    <a:pt x="294" y="272"/>
                  </a:cubicBezTo>
                  <a:cubicBezTo>
                    <a:pt x="293" y="277"/>
                    <a:pt x="292" y="281"/>
                    <a:pt x="292" y="286"/>
                  </a:cubicBezTo>
                  <a:close/>
                  <a:moveTo>
                    <a:pt x="151" y="299"/>
                  </a:moveTo>
                  <a:cubicBezTo>
                    <a:pt x="147" y="305"/>
                    <a:pt x="145" y="309"/>
                    <a:pt x="142" y="314"/>
                  </a:cubicBezTo>
                  <a:cubicBezTo>
                    <a:pt x="139" y="319"/>
                    <a:pt x="136" y="328"/>
                    <a:pt x="132" y="331"/>
                  </a:cubicBezTo>
                  <a:cubicBezTo>
                    <a:pt x="131" y="333"/>
                    <a:pt x="129" y="333"/>
                    <a:pt x="127" y="334"/>
                  </a:cubicBezTo>
                  <a:cubicBezTo>
                    <a:pt x="117" y="331"/>
                    <a:pt x="107" y="326"/>
                    <a:pt x="98" y="321"/>
                  </a:cubicBezTo>
                  <a:cubicBezTo>
                    <a:pt x="97" y="314"/>
                    <a:pt x="100" y="304"/>
                    <a:pt x="99" y="297"/>
                  </a:cubicBezTo>
                  <a:cubicBezTo>
                    <a:pt x="96" y="285"/>
                    <a:pt x="85" y="279"/>
                    <a:pt x="81" y="268"/>
                  </a:cubicBezTo>
                  <a:cubicBezTo>
                    <a:pt x="77" y="258"/>
                    <a:pt x="95" y="238"/>
                    <a:pt x="84" y="232"/>
                  </a:cubicBezTo>
                  <a:cubicBezTo>
                    <a:pt x="83" y="231"/>
                    <a:pt x="79" y="232"/>
                    <a:pt x="76" y="231"/>
                  </a:cubicBezTo>
                  <a:cubicBezTo>
                    <a:pt x="73" y="230"/>
                    <a:pt x="70" y="228"/>
                    <a:pt x="67" y="226"/>
                  </a:cubicBezTo>
                  <a:cubicBezTo>
                    <a:pt x="62" y="223"/>
                    <a:pt x="57" y="218"/>
                    <a:pt x="52" y="216"/>
                  </a:cubicBezTo>
                  <a:cubicBezTo>
                    <a:pt x="44" y="213"/>
                    <a:pt x="40" y="214"/>
                    <a:pt x="36" y="207"/>
                  </a:cubicBezTo>
                  <a:cubicBezTo>
                    <a:pt x="35" y="203"/>
                    <a:pt x="34" y="199"/>
                    <a:pt x="33" y="195"/>
                  </a:cubicBezTo>
                  <a:cubicBezTo>
                    <a:pt x="32" y="190"/>
                    <a:pt x="31" y="185"/>
                    <a:pt x="28" y="181"/>
                  </a:cubicBezTo>
                  <a:cubicBezTo>
                    <a:pt x="24" y="176"/>
                    <a:pt x="18" y="173"/>
                    <a:pt x="15" y="168"/>
                  </a:cubicBezTo>
                  <a:cubicBezTo>
                    <a:pt x="19" y="114"/>
                    <a:pt x="49" y="67"/>
                    <a:pt x="92" y="40"/>
                  </a:cubicBezTo>
                  <a:cubicBezTo>
                    <a:pt x="99" y="36"/>
                    <a:pt x="105" y="33"/>
                    <a:pt x="112" y="32"/>
                  </a:cubicBezTo>
                  <a:cubicBezTo>
                    <a:pt x="118" y="31"/>
                    <a:pt x="136" y="32"/>
                    <a:pt x="126" y="40"/>
                  </a:cubicBezTo>
                  <a:cubicBezTo>
                    <a:pt x="126" y="40"/>
                    <a:pt x="103" y="57"/>
                    <a:pt x="115" y="65"/>
                  </a:cubicBezTo>
                  <a:cubicBezTo>
                    <a:pt x="121" y="70"/>
                    <a:pt x="127" y="71"/>
                    <a:pt x="130" y="79"/>
                  </a:cubicBezTo>
                  <a:cubicBezTo>
                    <a:pt x="133" y="85"/>
                    <a:pt x="130" y="87"/>
                    <a:pt x="129" y="92"/>
                  </a:cubicBezTo>
                  <a:cubicBezTo>
                    <a:pt x="125" y="104"/>
                    <a:pt x="137" y="113"/>
                    <a:pt x="140" y="125"/>
                  </a:cubicBezTo>
                  <a:cubicBezTo>
                    <a:pt x="143" y="138"/>
                    <a:pt x="131" y="144"/>
                    <a:pt x="121" y="150"/>
                  </a:cubicBezTo>
                  <a:cubicBezTo>
                    <a:pt x="111" y="155"/>
                    <a:pt x="97" y="159"/>
                    <a:pt x="93" y="171"/>
                  </a:cubicBezTo>
                  <a:cubicBezTo>
                    <a:pt x="90" y="177"/>
                    <a:pt x="93" y="202"/>
                    <a:pt x="80" y="193"/>
                  </a:cubicBezTo>
                  <a:cubicBezTo>
                    <a:pt x="75" y="189"/>
                    <a:pt x="73" y="179"/>
                    <a:pt x="65" y="183"/>
                  </a:cubicBezTo>
                  <a:cubicBezTo>
                    <a:pt x="60" y="185"/>
                    <a:pt x="59" y="191"/>
                    <a:pt x="59" y="196"/>
                  </a:cubicBezTo>
                  <a:cubicBezTo>
                    <a:pt x="59" y="200"/>
                    <a:pt x="58" y="205"/>
                    <a:pt x="62" y="208"/>
                  </a:cubicBezTo>
                  <a:cubicBezTo>
                    <a:pt x="66" y="213"/>
                    <a:pt x="72" y="211"/>
                    <a:pt x="77" y="217"/>
                  </a:cubicBezTo>
                  <a:cubicBezTo>
                    <a:pt x="84" y="224"/>
                    <a:pt x="84" y="227"/>
                    <a:pt x="94" y="223"/>
                  </a:cubicBezTo>
                  <a:cubicBezTo>
                    <a:pt x="101" y="220"/>
                    <a:pt x="104" y="219"/>
                    <a:pt x="110" y="223"/>
                  </a:cubicBezTo>
                  <a:cubicBezTo>
                    <a:pt x="120" y="230"/>
                    <a:pt x="126" y="241"/>
                    <a:pt x="137" y="247"/>
                  </a:cubicBezTo>
                  <a:cubicBezTo>
                    <a:pt x="147" y="253"/>
                    <a:pt x="163" y="253"/>
                    <a:pt x="164" y="267"/>
                  </a:cubicBezTo>
                  <a:cubicBezTo>
                    <a:pt x="166" y="278"/>
                    <a:pt x="156" y="290"/>
                    <a:pt x="151" y="299"/>
                  </a:cubicBezTo>
                  <a:close/>
                </a:path>
              </a:pathLst>
            </a:custGeom>
            <a:grpFill/>
            <a:ln>
              <a:noFill/>
            </a:ln>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20" name="Freeform 119"/>
            <p:cNvSpPr>
              <a:spLocks noEditPoints="1"/>
            </p:cNvSpPr>
            <p:nvPr/>
          </p:nvSpPr>
          <p:spPr bwMode="auto">
            <a:xfrm>
              <a:off x="7121525" y="-777875"/>
              <a:ext cx="690563" cy="668338"/>
            </a:xfrm>
            <a:custGeom>
              <a:avLst/>
              <a:gdLst>
                <a:gd name="T0" fmla="*/ 183 w 183"/>
                <a:gd name="T1" fmla="*/ 20 h 177"/>
                <a:gd name="T2" fmla="*/ 167 w 183"/>
                <a:gd name="T3" fmla="*/ 0 h 177"/>
                <a:gd name="T4" fmla="*/ 133 w 183"/>
                <a:gd name="T5" fmla="*/ 32 h 177"/>
                <a:gd name="T6" fmla="*/ 82 w 183"/>
                <a:gd name="T7" fmla="*/ 14 h 177"/>
                <a:gd name="T8" fmla="*/ 0 w 183"/>
                <a:gd name="T9" fmla="*/ 96 h 177"/>
                <a:gd name="T10" fmla="*/ 82 w 183"/>
                <a:gd name="T11" fmla="*/ 177 h 177"/>
                <a:gd name="T12" fmla="*/ 163 w 183"/>
                <a:gd name="T13" fmla="*/ 96 h 177"/>
                <a:gd name="T14" fmla="*/ 150 w 183"/>
                <a:gd name="T15" fmla="*/ 51 h 177"/>
                <a:gd name="T16" fmla="*/ 183 w 183"/>
                <a:gd name="T17" fmla="*/ 20 h 177"/>
                <a:gd name="T18" fmla="*/ 143 w 183"/>
                <a:gd name="T19" fmla="*/ 96 h 177"/>
                <a:gd name="T20" fmla="*/ 82 w 183"/>
                <a:gd name="T21" fmla="*/ 157 h 177"/>
                <a:gd name="T22" fmla="*/ 20 w 183"/>
                <a:gd name="T23" fmla="*/ 96 h 177"/>
                <a:gd name="T24" fmla="*/ 82 w 183"/>
                <a:gd name="T25" fmla="*/ 34 h 177"/>
                <a:gd name="T26" fmla="*/ 119 w 183"/>
                <a:gd name="T27" fmla="*/ 47 h 177"/>
                <a:gd name="T28" fmla="*/ 86 w 183"/>
                <a:gd name="T29" fmla="*/ 89 h 177"/>
                <a:gd name="T30" fmla="*/ 56 w 183"/>
                <a:gd name="T31" fmla="*/ 58 h 177"/>
                <a:gd name="T32" fmla="*/ 37 w 183"/>
                <a:gd name="T33" fmla="*/ 77 h 177"/>
                <a:gd name="T34" fmla="*/ 76 w 183"/>
                <a:gd name="T35" fmla="*/ 120 h 177"/>
                <a:gd name="T36" fmla="*/ 89 w 183"/>
                <a:gd name="T37" fmla="*/ 139 h 177"/>
                <a:gd name="T38" fmla="*/ 99 w 183"/>
                <a:gd name="T39" fmla="*/ 118 h 177"/>
                <a:gd name="T40" fmla="*/ 136 w 183"/>
                <a:gd name="T41" fmla="*/ 67 h 177"/>
                <a:gd name="T42" fmla="*/ 143 w 183"/>
                <a:gd name="T43" fmla="*/ 9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 h="177">
                  <a:moveTo>
                    <a:pt x="183" y="20"/>
                  </a:moveTo>
                  <a:cubicBezTo>
                    <a:pt x="167" y="0"/>
                    <a:pt x="167" y="0"/>
                    <a:pt x="167" y="0"/>
                  </a:cubicBezTo>
                  <a:cubicBezTo>
                    <a:pt x="154" y="11"/>
                    <a:pt x="142" y="22"/>
                    <a:pt x="133" y="32"/>
                  </a:cubicBezTo>
                  <a:cubicBezTo>
                    <a:pt x="119" y="21"/>
                    <a:pt x="101" y="14"/>
                    <a:pt x="82" y="14"/>
                  </a:cubicBezTo>
                  <a:cubicBezTo>
                    <a:pt x="37" y="14"/>
                    <a:pt x="0" y="51"/>
                    <a:pt x="0" y="96"/>
                  </a:cubicBezTo>
                  <a:cubicBezTo>
                    <a:pt x="0" y="141"/>
                    <a:pt x="37" y="177"/>
                    <a:pt x="82" y="177"/>
                  </a:cubicBezTo>
                  <a:cubicBezTo>
                    <a:pt x="127" y="177"/>
                    <a:pt x="163" y="141"/>
                    <a:pt x="163" y="96"/>
                  </a:cubicBezTo>
                  <a:cubicBezTo>
                    <a:pt x="163" y="79"/>
                    <a:pt x="158" y="64"/>
                    <a:pt x="150" y="51"/>
                  </a:cubicBezTo>
                  <a:cubicBezTo>
                    <a:pt x="160" y="42"/>
                    <a:pt x="171" y="31"/>
                    <a:pt x="183" y="20"/>
                  </a:cubicBezTo>
                  <a:close/>
                  <a:moveTo>
                    <a:pt x="143" y="96"/>
                  </a:moveTo>
                  <a:cubicBezTo>
                    <a:pt x="143" y="130"/>
                    <a:pt x="116" y="157"/>
                    <a:pt x="82" y="157"/>
                  </a:cubicBezTo>
                  <a:cubicBezTo>
                    <a:pt x="48" y="157"/>
                    <a:pt x="20" y="130"/>
                    <a:pt x="20" y="96"/>
                  </a:cubicBezTo>
                  <a:cubicBezTo>
                    <a:pt x="20" y="62"/>
                    <a:pt x="48" y="34"/>
                    <a:pt x="82" y="34"/>
                  </a:cubicBezTo>
                  <a:cubicBezTo>
                    <a:pt x="96" y="34"/>
                    <a:pt x="109" y="39"/>
                    <a:pt x="119" y="47"/>
                  </a:cubicBezTo>
                  <a:cubicBezTo>
                    <a:pt x="103" y="64"/>
                    <a:pt x="93" y="79"/>
                    <a:pt x="86" y="89"/>
                  </a:cubicBezTo>
                  <a:cubicBezTo>
                    <a:pt x="73" y="75"/>
                    <a:pt x="57" y="59"/>
                    <a:pt x="56" y="58"/>
                  </a:cubicBezTo>
                  <a:cubicBezTo>
                    <a:pt x="37" y="77"/>
                    <a:pt x="37" y="77"/>
                    <a:pt x="37" y="77"/>
                  </a:cubicBezTo>
                  <a:cubicBezTo>
                    <a:pt x="46" y="85"/>
                    <a:pt x="69" y="108"/>
                    <a:pt x="76" y="120"/>
                  </a:cubicBezTo>
                  <a:cubicBezTo>
                    <a:pt x="89" y="139"/>
                    <a:pt x="89" y="139"/>
                    <a:pt x="89" y="139"/>
                  </a:cubicBezTo>
                  <a:cubicBezTo>
                    <a:pt x="99" y="118"/>
                    <a:pt x="99" y="118"/>
                    <a:pt x="99" y="118"/>
                  </a:cubicBezTo>
                  <a:cubicBezTo>
                    <a:pt x="99" y="118"/>
                    <a:pt x="109" y="97"/>
                    <a:pt x="136" y="67"/>
                  </a:cubicBezTo>
                  <a:cubicBezTo>
                    <a:pt x="141" y="75"/>
                    <a:pt x="143" y="85"/>
                    <a:pt x="143" y="96"/>
                  </a:cubicBezTo>
                  <a:close/>
                </a:path>
              </a:pathLst>
            </a:custGeom>
            <a:grpFill/>
            <a:ln>
              <a:noFill/>
            </a:ln>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140" name="Group 139"/>
          <p:cNvGrpSpPr/>
          <p:nvPr/>
        </p:nvGrpSpPr>
        <p:grpSpPr>
          <a:xfrm>
            <a:off x="7280779" y="5034447"/>
            <a:ext cx="1145168" cy="681742"/>
            <a:chOff x="13381038" y="5965825"/>
            <a:chExt cx="5718176" cy="3602038"/>
          </a:xfrm>
          <a:solidFill>
            <a:schemeClr val="tx2"/>
          </a:solidFill>
        </p:grpSpPr>
        <p:sp>
          <p:nvSpPr>
            <p:cNvPr id="155" name="Freeform 154"/>
            <p:cNvSpPr>
              <a:spLocks noEditPoints="1"/>
            </p:cNvSpPr>
            <p:nvPr/>
          </p:nvSpPr>
          <p:spPr bwMode="auto">
            <a:xfrm>
              <a:off x="13381038" y="6529388"/>
              <a:ext cx="1277938" cy="3027363"/>
            </a:xfrm>
            <a:custGeom>
              <a:avLst/>
              <a:gdLst>
                <a:gd name="T0" fmla="*/ 178 w 805"/>
                <a:gd name="T1" fmla="*/ 1345 h 1907"/>
                <a:gd name="T2" fmla="*/ 178 w 805"/>
                <a:gd name="T3" fmla="*/ 1523 h 1907"/>
                <a:gd name="T4" fmla="*/ 348 w 805"/>
                <a:gd name="T5" fmla="*/ 1523 h 1907"/>
                <a:gd name="T6" fmla="*/ 348 w 805"/>
                <a:gd name="T7" fmla="*/ 1345 h 1907"/>
                <a:gd name="T8" fmla="*/ 178 w 805"/>
                <a:gd name="T9" fmla="*/ 1345 h 1907"/>
                <a:gd name="T10" fmla="*/ 178 w 805"/>
                <a:gd name="T11" fmla="*/ 1345 h 1907"/>
                <a:gd name="T12" fmla="*/ 178 w 805"/>
                <a:gd name="T13" fmla="*/ 1120 h 1907"/>
                <a:gd name="T14" fmla="*/ 178 w 805"/>
                <a:gd name="T15" fmla="*/ 1298 h 1907"/>
                <a:gd name="T16" fmla="*/ 348 w 805"/>
                <a:gd name="T17" fmla="*/ 1298 h 1907"/>
                <a:gd name="T18" fmla="*/ 348 w 805"/>
                <a:gd name="T19" fmla="*/ 1120 h 1907"/>
                <a:gd name="T20" fmla="*/ 178 w 805"/>
                <a:gd name="T21" fmla="*/ 1120 h 1907"/>
                <a:gd name="T22" fmla="*/ 178 w 805"/>
                <a:gd name="T23" fmla="*/ 1120 h 1907"/>
                <a:gd name="T24" fmla="*/ 178 w 805"/>
                <a:gd name="T25" fmla="*/ 881 h 1907"/>
                <a:gd name="T26" fmla="*/ 178 w 805"/>
                <a:gd name="T27" fmla="*/ 1059 h 1907"/>
                <a:gd name="T28" fmla="*/ 348 w 805"/>
                <a:gd name="T29" fmla="*/ 1059 h 1907"/>
                <a:gd name="T30" fmla="*/ 348 w 805"/>
                <a:gd name="T31" fmla="*/ 881 h 1907"/>
                <a:gd name="T32" fmla="*/ 178 w 805"/>
                <a:gd name="T33" fmla="*/ 881 h 1907"/>
                <a:gd name="T34" fmla="*/ 178 w 805"/>
                <a:gd name="T35" fmla="*/ 881 h 1907"/>
                <a:gd name="T36" fmla="*/ 178 w 805"/>
                <a:gd name="T37" fmla="*/ 630 h 1907"/>
                <a:gd name="T38" fmla="*/ 178 w 805"/>
                <a:gd name="T39" fmla="*/ 808 h 1907"/>
                <a:gd name="T40" fmla="*/ 348 w 805"/>
                <a:gd name="T41" fmla="*/ 808 h 1907"/>
                <a:gd name="T42" fmla="*/ 348 w 805"/>
                <a:gd name="T43" fmla="*/ 630 h 1907"/>
                <a:gd name="T44" fmla="*/ 178 w 805"/>
                <a:gd name="T45" fmla="*/ 630 h 1907"/>
                <a:gd name="T46" fmla="*/ 178 w 805"/>
                <a:gd name="T47" fmla="*/ 630 h 1907"/>
                <a:gd name="T48" fmla="*/ 455 w 805"/>
                <a:gd name="T49" fmla="*/ 384 h 1907"/>
                <a:gd name="T50" fmla="*/ 455 w 805"/>
                <a:gd name="T51" fmla="*/ 564 h 1907"/>
                <a:gd name="T52" fmla="*/ 627 w 805"/>
                <a:gd name="T53" fmla="*/ 564 h 1907"/>
                <a:gd name="T54" fmla="*/ 627 w 805"/>
                <a:gd name="T55" fmla="*/ 384 h 1907"/>
                <a:gd name="T56" fmla="*/ 455 w 805"/>
                <a:gd name="T57" fmla="*/ 384 h 1907"/>
                <a:gd name="T58" fmla="*/ 455 w 805"/>
                <a:gd name="T59" fmla="*/ 384 h 1907"/>
                <a:gd name="T60" fmla="*/ 178 w 805"/>
                <a:gd name="T61" fmla="*/ 384 h 1907"/>
                <a:gd name="T62" fmla="*/ 178 w 805"/>
                <a:gd name="T63" fmla="*/ 564 h 1907"/>
                <a:gd name="T64" fmla="*/ 348 w 805"/>
                <a:gd name="T65" fmla="*/ 564 h 1907"/>
                <a:gd name="T66" fmla="*/ 348 w 805"/>
                <a:gd name="T67" fmla="*/ 384 h 1907"/>
                <a:gd name="T68" fmla="*/ 178 w 805"/>
                <a:gd name="T69" fmla="*/ 384 h 1907"/>
                <a:gd name="T70" fmla="*/ 178 w 805"/>
                <a:gd name="T71" fmla="*/ 384 h 1907"/>
                <a:gd name="T72" fmla="*/ 455 w 805"/>
                <a:gd name="T73" fmla="*/ 137 h 1907"/>
                <a:gd name="T74" fmla="*/ 455 w 805"/>
                <a:gd name="T75" fmla="*/ 315 h 1907"/>
                <a:gd name="T76" fmla="*/ 627 w 805"/>
                <a:gd name="T77" fmla="*/ 315 h 1907"/>
                <a:gd name="T78" fmla="*/ 627 w 805"/>
                <a:gd name="T79" fmla="*/ 137 h 1907"/>
                <a:gd name="T80" fmla="*/ 455 w 805"/>
                <a:gd name="T81" fmla="*/ 137 h 1907"/>
                <a:gd name="T82" fmla="*/ 455 w 805"/>
                <a:gd name="T83" fmla="*/ 137 h 1907"/>
                <a:gd name="T84" fmla="*/ 178 w 805"/>
                <a:gd name="T85" fmla="*/ 137 h 1907"/>
                <a:gd name="T86" fmla="*/ 178 w 805"/>
                <a:gd name="T87" fmla="*/ 315 h 1907"/>
                <a:gd name="T88" fmla="*/ 348 w 805"/>
                <a:gd name="T89" fmla="*/ 315 h 1907"/>
                <a:gd name="T90" fmla="*/ 348 w 805"/>
                <a:gd name="T91" fmla="*/ 137 h 1907"/>
                <a:gd name="T92" fmla="*/ 178 w 805"/>
                <a:gd name="T93" fmla="*/ 137 h 1907"/>
                <a:gd name="T94" fmla="*/ 178 w 805"/>
                <a:gd name="T95" fmla="*/ 137 h 1907"/>
                <a:gd name="T96" fmla="*/ 0 w 805"/>
                <a:gd name="T97" fmla="*/ 0 h 1907"/>
                <a:gd name="T98" fmla="*/ 805 w 805"/>
                <a:gd name="T99" fmla="*/ 0 h 1907"/>
                <a:gd name="T100" fmla="*/ 805 w 805"/>
                <a:gd name="T101" fmla="*/ 694 h 1907"/>
                <a:gd name="T102" fmla="*/ 426 w 805"/>
                <a:gd name="T103" fmla="*/ 694 h 1907"/>
                <a:gd name="T104" fmla="*/ 426 w 805"/>
                <a:gd name="T105" fmla="*/ 1907 h 1907"/>
                <a:gd name="T106" fmla="*/ 0 w 805"/>
                <a:gd name="T107" fmla="*/ 1907 h 1907"/>
                <a:gd name="T108" fmla="*/ 0 w 805"/>
                <a:gd name="T109" fmla="*/ 0 h 1907"/>
                <a:gd name="T110" fmla="*/ 0 w 805"/>
                <a:gd name="T11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05" h="1907">
                  <a:moveTo>
                    <a:pt x="178" y="1345"/>
                  </a:moveTo>
                  <a:lnTo>
                    <a:pt x="178" y="1523"/>
                  </a:lnTo>
                  <a:lnTo>
                    <a:pt x="348" y="1523"/>
                  </a:lnTo>
                  <a:lnTo>
                    <a:pt x="348" y="1345"/>
                  </a:lnTo>
                  <a:lnTo>
                    <a:pt x="178" y="1345"/>
                  </a:lnTo>
                  <a:lnTo>
                    <a:pt x="178" y="1345"/>
                  </a:lnTo>
                  <a:close/>
                  <a:moveTo>
                    <a:pt x="178" y="1120"/>
                  </a:moveTo>
                  <a:lnTo>
                    <a:pt x="178" y="1298"/>
                  </a:lnTo>
                  <a:lnTo>
                    <a:pt x="348" y="1298"/>
                  </a:lnTo>
                  <a:lnTo>
                    <a:pt x="348" y="1120"/>
                  </a:lnTo>
                  <a:lnTo>
                    <a:pt x="178" y="1120"/>
                  </a:lnTo>
                  <a:lnTo>
                    <a:pt x="178" y="1120"/>
                  </a:lnTo>
                  <a:close/>
                  <a:moveTo>
                    <a:pt x="178" y="881"/>
                  </a:moveTo>
                  <a:lnTo>
                    <a:pt x="178" y="1059"/>
                  </a:lnTo>
                  <a:lnTo>
                    <a:pt x="348" y="1059"/>
                  </a:lnTo>
                  <a:lnTo>
                    <a:pt x="348" y="881"/>
                  </a:lnTo>
                  <a:lnTo>
                    <a:pt x="178" y="881"/>
                  </a:lnTo>
                  <a:lnTo>
                    <a:pt x="178" y="881"/>
                  </a:lnTo>
                  <a:close/>
                  <a:moveTo>
                    <a:pt x="178" y="630"/>
                  </a:moveTo>
                  <a:lnTo>
                    <a:pt x="178" y="808"/>
                  </a:lnTo>
                  <a:lnTo>
                    <a:pt x="348" y="808"/>
                  </a:lnTo>
                  <a:lnTo>
                    <a:pt x="348" y="630"/>
                  </a:lnTo>
                  <a:lnTo>
                    <a:pt x="178" y="630"/>
                  </a:lnTo>
                  <a:lnTo>
                    <a:pt x="178" y="630"/>
                  </a:lnTo>
                  <a:close/>
                  <a:moveTo>
                    <a:pt x="455" y="384"/>
                  </a:moveTo>
                  <a:lnTo>
                    <a:pt x="455" y="564"/>
                  </a:lnTo>
                  <a:lnTo>
                    <a:pt x="627" y="564"/>
                  </a:lnTo>
                  <a:lnTo>
                    <a:pt x="627" y="384"/>
                  </a:lnTo>
                  <a:lnTo>
                    <a:pt x="455" y="384"/>
                  </a:lnTo>
                  <a:lnTo>
                    <a:pt x="455" y="384"/>
                  </a:lnTo>
                  <a:close/>
                  <a:moveTo>
                    <a:pt x="178" y="384"/>
                  </a:moveTo>
                  <a:lnTo>
                    <a:pt x="178" y="564"/>
                  </a:lnTo>
                  <a:lnTo>
                    <a:pt x="348" y="564"/>
                  </a:lnTo>
                  <a:lnTo>
                    <a:pt x="348" y="384"/>
                  </a:lnTo>
                  <a:lnTo>
                    <a:pt x="178" y="384"/>
                  </a:lnTo>
                  <a:lnTo>
                    <a:pt x="178" y="384"/>
                  </a:lnTo>
                  <a:close/>
                  <a:moveTo>
                    <a:pt x="455" y="137"/>
                  </a:moveTo>
                  <a:lnTo>
                    <a:pt x="455" y="315"/>
                  </a:lnTo>
                  <a:lnTo>
                    <a:pt x="627" y="315"/>
                  </a:lnTo>
                  <a:lnTo>
                    <a:pt x="627" y="137"/>
                  </a:lnTo>
                  <a:lnTo>
                    <a:pt x="455" y="137"/>
                  </a:lnTo>
                  <a:lnTo>
                    <a:pt x="455" y="137"/>
                  </a:lnTo>
                  <a:close/>
                  <a:moveTo>
                    <a:pt x="178" y="137"/>
                  </a:moveTo>
                  <a:lnTo>
                    <a:pt x="178" y="315"/>
                  </a:lnTo>
                  <a:lnTo>
                    <a:pt x="348" y="315"/>
                  </a:lnTo>
                  <a:lnTo>
                    <a:pt x="348" y="137"/>
                  </a:lnTo>
                  <a:lnTo>
                    <a:pt x="178" y="137"/>
                  </a:lnTo>
                  <a:lnTo>
                    <a:pt x="178" y="137"/>
                  </a:lnTo>
                  <a:close/>
                  <a:moveTo>
                    <a:pt x="0" y="0"/>
                  </a:moveTo>
                  <a:lnTo>
                    <a:pt x="805" y="0"/>
                  </a:lnTo>
                  <a:lnTo>
                    <a:pt x="805" y="694"/>
                  </a:lnTo>
                  <a:lnTo>
                    <a:pt x="426" y="694"/>
                  </a:lnTo>
                  <a:lnTo>
                    <a:pt x="426" y="1907"/>
                  </a:lnTo>
                  <a:lnTo>
                    <a:pt x="0" y="1907"/>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0" name="Freeform 159"/>
            <p:cNvSpPr>
              <a:spLocks/>
            </p:cNvSpPr>
            <p:nvPr/>
          </p:nvSpPr>
          <p:spPr bwMode="auto">
            <a:xfrm>
              <a:off x="16198851" y="7683500"/>
              <a:ext cx="2900363" cy="1884363"/>
            </a:xfrm>
            <a:custGeom>
              <a:avLst/>
              <a:gdLst>
                <a:gd name="T0" fmla="*/ 768 w 772"/>
                <a:gd name="T1" fmla="*/ 328 h 501"/>
                <a:gd name="T2" fmla="*/ 756 w 772"/>
                <a:gd name="T3" fmla="*/ 292 h 501"/>
                <a:gd name="T4" fmla="*/ 737 w 772"/>
                <a:gd name="T5" fmla="*/ 260 h 501"/>
                <a:gd name="T6" fmla="*/ 712 w 772"/>
                <a:gd name="T7" fmla="*/ 232 h 501"/>
                <a:gd name="T8" fmla="*/ 682 w 772"/>
                <a:gd name="T9" fmla="*/ 210 h 501"/>
                <a:gd name="T10" fmla="*/ 668 w 772"/>
                <a:gd name="T11" fmla="*/ 202 h 501"/>
                <a:gd name="T12" fmla="*/ 666 w 772"/>
                <a:gd name="T13" fmla="*/ 184 h 501"/>
                <a:gd name="T14" fmla="*/ 662 w 772"/>
                <a:gd name="T15" fmla="*/ 165 h 501"/>
                <a:gd name="T16" fmla="*/ 656 w 772"/>
                <a:gd name="T17" fmla="*/ 149 h 501"/>
                <a:gd name="T18" fmla="*/ 647 w 772"/>
                <a:gd name="T19" fmla="*/ 133 h 501"/>
                <a:gd name="T20" fmla="*/ 637 w 772"/>
                <a:gd name="T21" fmla="*/ 120 h 501"/>
                <a:gd name="T22" fmla="*/ 624 w 772"/>
                <a:gd name="T23" fmla="*/ 107 h 501"/>
                <a:gd name="T24" fmla="*/ 611 w 772"/>
                <a:gd name="T25" fmla="*/ 97 h 501"/>
                <a:gd name="T26" fmla="*/ 595 w 772"/>
                <a:gd name="T27" fmla="*/ 89 h 501"/>
                <a:gd name="T28" fmla="*/ 579 w 772"/>
                <a:gd name="T29" fmla="*/ 83 h 501"/>
                <a:gd name="T30" fmla="*/ 562 w 772"/>
                <a:gd name="T31" fmla="*/ 80 h 501"/>
                <a:gd name="T32" fmla="*/ 540 w 772"/>
                <a:gd name="T33" fmla="*/ 80 h 501"/>
                <a:gd name="T34" fmla="*/ 514 w 772"/>
                <a:gd name="T35" fmla="*/ 86 h 501"/>
                <a:gd name="T36" fmla="*/ 490 w 772"/>
                <a:gd name="T37" fmla="*/ 97 h 501"/>
                <a:gd name="T38" fmla="*/ 468 w 772"/>
                <a:gd name="T39" fmla="*/ 80 h 501"/>
                <a:gd name="T40" fmla="*/ 441 w 772"/>
                <a:gd name="T41" fmla="*/ 52 h 501"/>
                <a:gd name="T42" fmla="*/ 411 w 772"/>
                <a:gd name="T43" fmla="*/ 28 h 501"/>
                <a:gd name="T44" fmla="*/ 376 w 772"/>
                <a:gd name="T45" fmla="*/ 12 h 501"/>
                <a:gd name="T46" fmla="*/ 338 w 772"/>
                <a:gd name="T47" fmla="*/ 3 h 501"/>
                <a:gd name="T48" fmla="*/ 301 w 772"/>
                <a:gd name="T49" fmla="*/ 1 h 501"/>
                <a:gd name="T50" fmla="*/ 271 w 772"/>
                <a:gd name="T51" fmla="*/ 5 h 501"/>
                <a:gd name="T52" fmla="*/ 243 w 772"/>
                <a:gd name="T53" fmla="*/ 13 h 501"/>
                <a:gd name="T54" fmla="*/ 216 w 772"/>
                <a:gd name="T55" fmla="*/ 26 h 501"/>
                <a:gd name="T56" fmla="*/ 209 w 772"/>
                <a:gd name="T57" fmla="*/ 92 h 501"/>
                <a:gd name="T58" fmla="*/ 0 w 772"/>
                <a:gd name="T59" fmla="*/ 355 h 501"/>
                <a:gd name="T60" fmla="*/ 0 w 772"/>
                <a:gd name="T61" fmla="*/ 376 h 501"/>
                <a:gd name="T62" fmla="*/ 2 w 772"/>
                <a:gd name="T63" fmla="*/ 398 h 501"/>
                <a:gd name="T64" fmla="*/ 9 w 772"/>
                <a:gd name="T65" fmla="*/ 418 h 501"/>
                <a:gd name="T66" fmla="*/ 18 w 772"/>
                <a:gd name="T67" fmla="*/ 436 h 501"/>
                <a:gd name="T68" fmla="*/ 29 w 772"/>
                <a:gd name="T69" fmla="*/ 452 h 501"/>
                <a:gd name="T70" fmla="*/ 44 w 772"/>
                <a:gd name="T71" fmla="*/ 466 h 501"/>
                <a:gd name="T72" fmla="*/ 60 w 772"/>
                <a:gd name="T73" fmla="*/ 478 h 501"/>
                <a:gd name="T74" fmla="*/ 79 w 772"/>
                <a:gd name="T75" fmla="*/ 487 h 501"/>
                <a:gd name="T76" fmla="*/ 99 w 772"/>
                <a:gd name="T77" fmla="*/ 495 h 501"/>
                <a:gd name="T78" fmla="*/ 121 w 772"/>
                <a:gd name="T79" fmla="*/ 499 h 501"/>
                <a:gd name="T80" fmla="*/ 143 w 772"/>
                <a:gd name="T81" fmla="*/ 501 h 501"/>
                <a:gd name="T82" fmla="*/ 633 w 772"/>
                <a:gd name="T83" fmla="*/ 499 h 501"/>
                <a:gd name="T84" fmla="*/ 677 w 772"/>
                <a:gd name="T85" fmla="*/ 489 h 501"/>
                <a:gd name="T86" fmla="*/ 698 w 772"/>
                <a:gd name="T87" fmla="*/ 480 h 501"/>
                <a:gd name="T88" fmla="*/ 716 w 772"/>
                <a:gd name="T89" fmla="*/ 471 h 501"/>
                <a:gd name="T90" fmla="*/ 732 w 772"/>
                <a:gd name="T91" fmla="*/ 459 h 501"/>
                <a:gd name="T92" fmla="*/ 746 w 772"/>
                <a:gd name="T93" fmla="*/ 445 h 501"/>
                <a:gd name="T94" fmla="*/ 757 w 772"/>
                <a:gd name="T95" fmla="*/ 428 h 501"/>
                <a:gd name="T96" fmla="*/ 765 w 772"/>
                <a:gd name="T97" fmla="*/ 410 h 501"/>
                <a:gd name="T98" fmla="*/ 770 w 772"/>
                <a:gd name="T99" fmla="*/ 389 h 501"/>
                <a:gd name="T100" fmla="*/ 772 w 772"/>
                <a:gd name="T101" fmla="*/ 366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2" h="501">
                  <a:moveTo>
                    <a:pt x="772" y="353"/>
                  </a:moveTo>
                  <a:cubicBezTo>
                    <a:pt x="770" y="340"/>
                    <a:pt x="770" y="340"/>
                    <a:pt x="770" y="340"/>
                  </a:cubicBezTo>
                  <a:cubicBezTo>
                    <a:pt x="768" y="328"/>
                    <a:pt x="768" y="328"/>
                    <a:pt x="768" y="328"/>
                  </a:cubicBezTo>
                  <a:cubicBezTo>
                    <a:pt x="765" y="316"/>
                    <a:pt x="765" y="316"/>
                    <a:pt x="765" y="316"/>
                  </a:cubicBezTo>
                  <a:cubicBezTo>
                    <a:pt x="761" y="304"/>
                    <a:pt x="761" y="304"/>
                    <a:pt x="761" y="304"/>
                  </a:cubicBezTo>
                  <a:cubicBezTo>
                    <a:pt x="756" y="292"/>
                    <a:pt x="756" y="292"/>
                    <a:pt x="756" y="292"/>
                  </a:cubicBezTo>
                  <a:cubicBezTo>
                    <a:pt x="750" y="281"/>
                    <a:pt x="750" y="281"/>
                    <a:pt x="750" y="281"/>
                  </a:cubicBezTo>
                  <a:cubicBezTo>
                    <a:pt x="744" y="270"/>
                    <a:pt x="744" y="270"/>
                    <a:pt x="744" y="270"/>
                  </a:cubicBezTo>
                  <a:cubicBezTo>
                    <a:pt x="737" y="260"/>
                    <a:pt x="737" y="260"/>
                    <a:pt x="737" y="260"/>
                  </a:cubicBezTo>
                  <a:cubicBezTo>
                    <a:pt x="729" y="249"/>
                    <a:pt x="729" y="249"/>
                    <a:pt x="729" y="249"/>
                  </a:cubicBezTo>
                  <a:cubicBezTo>
                    <a:pt x="721" y="240"/>
                    <a:pt x="721" y="240"/>
                    <a:pt x="721" y="240"/>
                  </a:cubicBezTo>
                  <a:cubicBezTo>
                    <a:pt x="712" y="232"/>
                    <a:pt x="712" y="232"/>
                    <a:pt x="712" y="232"/>
                  </a:cubicBezTo>
                  <a:cubicBezTo>
                    <a:pt x="702" y="223"/>
                    <a:pt x="702" y="223"/>
                    <a:pt x="702" y="223"/>
                  </a:cubicBezTo>
                  <a:cubicBezTo>
                    <a:pt x="692" y="216"/>
                    <a:pt x="692" y="216"/>
                    <a:pt x="692" y="216"/>
                  </a:cubicBezTo>
                  <a:cubicBezTo>
                    <a:pt x="682" y="210"/>
                    <a:pt x="682" y="210"/>
                    <a:pt x="682" y="210"/>
                  </a:cubicBezTo>
                  <a:cubicBezTo>
                    <a:pt x="671" y="204"/>
                    <a:pt x="671" y="204"/>
                    <a:pt x="671" y="204"/>
                  </a:cubicBezTo>
                  <a:cubicBezTo>
                    <a:pt x="669" y="203"/>
                    <a:pt x="669" y="203"/>
                    <a:pt x="669" y="203"/>
                  </a:cubicBezTo>
                  <a:cubicBezTo>
                    <a:pt x="668" y="202"/>
                    <a:pt x="668" y="202"/>
                    <a:pt x="668" y="202"/>
                  </a:cubicBezTo>
                  <a:cubicBezTo>
                    <a:pt x="668" y="196"/>
                    <a:pt x="668" y="196"/>
                    <a:pt x="668" y="196"/>
                  </a:cubicBezTo>
                  <a:cubicBezTo>
                    <a:pt x="668" y="190"/>
                    <a:pt x="668" y="190"/>
                    <a:pt x="668" y="190"/>
                  </a:cubicBezTo>
                  <a:cubicBezTo>
                    <a:pt x="666" y="184"/>
                    <a:pt x="666" y="184"/>
                    <a:pt x="666" y="184"/>
                  </a:cubicBezTo>
                  <a:cubicBezTo>
                    <a:pt x="666" y="177"/>
                    <a:pt x="666" y="177"/>
                    <a:pt x="666" y="177"/>
                  </a:cubicBezTo>
                  <a:cubicBezTo>
                    <a:pt x="664" y="172"/>
                    <a:pt x="664" y="172"/>
                    <a:pt x="664" y="172"/>
                  </a:cubicBezTo>
                  <a:cubicBezTo>
                    <a:pt x="662" y="165"/>
                    <a:pt x="662" y="165"/>
                    <a:pt x="662" y="165"/>
                  </a:cubicBezTo>
                  <a:cubicBezTo>
                    <a:pt x="661" y="160"/>
                    <a:pt x="661" y="160"/>
                    <a:pt x="661" y="160"/>
                  </a:cubicBezTo>
                  <a:cubicBezTo>
                    <a:pt x="658" y="154"/>
                    <a:pt x="658" y="154"/>
                    <a:pt x="658" y="154"/>
                  </a:cubicBezTo>
                  <a:cubicBezTo>
                    <a:pt x="656" y="149"/>
                    <a:pt x="656" y="149"/>
                    <a:pt x="656" y="149"/>
                  </a:cubicBezTo>
                  <a:cubicBezTo>
                    <a:pt x="653" y="144"/>
                    <a:pt x="653" y="144"/>
                    <a:pt x="653" y="144"/>
                  </a:cubicBezTo>
                  <a:cubicBezTo>
                    <a:pt x="651" y="138"/>
                    <a:pt x="651" y="138"/>
                    <a:pt x="651" y="138"/>
                  </a:cubicBezTo>
                  <a:cubicBezTo>
                    <a:pt x="647" y="133"/>
                    <a:pt x="647" y="133"/>
                    <a:pt x="647" y="133"/>
                  </a:cubicBezTo>
                  <a:cubicBezTo>
                    <a:pt x="644" y="129"/>
                    <a:pt x="644" y="129"/>
                    <a:pt x="644" y="129"/>
                  </a:cubicBezTo>
                  <a:cubicBezTo>
                    <a:pt x="640" y="124"/>
                    <a:pt x="640" y="124"/>
                    <a:pt x="640" y="124"/>
                  </a:cubicBezTo>
                  <a:cubicBezTo>
                    <a:pt x="637" y="120"/>
                    <a:pt x="637" y="120"/>
                    <a:pt x="637" y="120"/>
                  </a:cubicBezTo>
                  <a:cubicBezTo>
                    <a:pt x="633" y="115"/>
                    <a:pt x="633" y="115"/>
                    <a:pt x="633" y="115"/>
                  </a:cubicBezTo>
                  <a:cubicBezTo>
                    <a:pt x="629" y="111"/>
                    <a:pt x="629" y="111"/>
                    <a:pt x="629" y="111"/>
                  </a:cubicBezTo>
                  <a:cubicBezTo>
                    <a:pt x="624" y="107"/>
                    <a:pt x="624" y="107"/>
                    <a:pt x="624" y="107"/>
                  </a:cubicBezTo>
                  <a:cubicBezTo>
                    <a:pt x="620" y="104"/>
                    <a:pt x="620" y="104"/>
                    <a:pt x="620" y="104"/>
                  </a:cubicBezTo>
                  <a:cubicBezTo>
                    <a:pt x="615" y="100"/>
                    <a:pt x="615" y="100"/>
                    <a:pt x="615" y="100"/>
                  </a:cubicBezTo>
                  <a:cubicBezTo>
                    <a:pt x="611" y="97"/>
                    <a:pt x="611" y="97"/>
                    <a:pt x="611" y="97"/>
                  </a:cubicBezTo>
                  <a:cubicBezTo>
                    <a:pt x="606" y="94"/>
                    <a:pt x="606" y="94"/>
                    <a:pt x="606" y="94"/>
                  </a:cubicBezTo>
                  <a:cubicBezTo>
                    <a:pt x="601" y="92"/>
                    <a:pt x="601" y="92"/>
                    <a:pt x="601" y="92"/>
                  </a:cubicBezTo>
                  <a:cubicBezTo>
                    <a:pt x="595" y="89"/>
                    <a:pt x="595" y="89"/>
                    <a:pt x="595" y="89"/>
                  </a:cubicBezTo>
                  <a:cubicBezTo>
                    <a:pt x="590" y="87"/>
                    <a:pt x="590" y="87"/>
                    <a:pt x="590" y="87"/>
                  </a:cubicBezTo>
                  <a:cubicBezTo>
                    <a:pt x="584" y="85"/>
                    <a:pt x="584" y="85"/>
                    <a:pt x="584" y="85"/>
                  </a:cubicBezTo>
                  <a:cubicBezTo>
                    <a:pt x="579" y="83"/>
                    <a:pt x="579" y="83"/>
                    <a:pt x="579" y="83"/>
                  </a:cubicBezTo>
                  <a:cubicBezTo>
                    <a:pt x="573" y="82"/>
                    <a:pt x="573" y="82"/>
                    <a:pt x="573" y="82"/>
                  </a:cubicBezTo>
                  <a:cubicBezTo>
                    <a:pt x="568" y="81"/>
                    <a:pt x="568" y="81"/>
                    <a:pt x="568" y="81"/>
                  </a:cubicBezTo>
                  <a:cubicBezTo>
                    <a:pt x="562" y="80"/>
                    <a:pt x="562" y="80"/>
                    <a:pt x="562" y="80"/>
                  </a:cubicBezTo>
                  <a:cubicBezTo>
                    <a:pt x="556" y="80"/>
                    <a:pt x="556" y="80"/>
                    <a:pt x="556" y="80"/>
                  </a:cubicBezTo>
                  <a:cubicBezTo>
                    <a:pt x="550" y="80"/>
                    <a:pt x="550" y="80"/>
                    <a:pt x="550" y="80"/>
                  </a:cubicBezTo>
                  <a:cubicBezTo>
                    <a:pt x="540" y="80"/>
                    <a:pt x="540" y="80"/>
                    <a:pt x="540" y="80"/>
                  </a:cubicBezTo>
                  <a:cubicBezTo>
                    <a:pt x="531" y="81"/>
                    <a:pt x="531" y="81"/>
                    <a:pt x="531" y="81"/>
                  </a:cubicBezTo>
                  <a:cubicBezTo>
                    <a:pt x="522" y="83"/>
                    <a:pt x="522" y="83"/>
                    <a:pt x="522" y="83"/>
                  </a:cubicBezTo>
                  <a:cubicBezTo>
                    <a:pt x="514" y="86"/>
                    <a:pt x="514" y="86"/>
                    <a:pt x="514" y="86"/>
                  </a:cubicBezTo>
                  <a:cubicBezTo>
                    <a:pt x="505" y="89"/>
                    <a:pt x="505" y="89"/>
                    <a:pt x="505" y="89"/>
                  </a:cubicBezTo>
                  <a:cubicBezTo>
                    <a:pt x="497" y="92"/>
                    <a:pt x="497" y="92"/>
                    <a:pt x="497" y="92"/>
                  </a:cubicBezTo>
                  <a:cubicBezTo>
                    <a:pt x="490" y="97"/>
                    <a:pt x="490" y="97"/>
                    <a:pt x="490" y="97"/>
                  </a:cubicBezTo>
                  <a:cubicBezTo>
                    <a:pt x="482" y="102"/>
                    <a:pt x="482" y="102"/>
                    <a:pt x="482" y="102"/>
                  </a:cubicBezTo>
                  <a:cubicBezTo>
                    <a:pt x="475" y="91"/>
                    <a:pt x="475" y="91"/>
                    <a:pt x="475" y="91"/>
                  </a:cubicBezTo>
                  <a:cubicBezTo>
                    <a:pt x="468" y="80"/>
                    <a:pt x="468" y="80"/>
                    <a:pt x="468" y="80"/>
                  </a:cubicBezTo>
                  <a:cubicBezTo>
                    <a:pt x="459" y="70"/>
                    <a:pt x="459" y="70"/>
                    <a:pt x="459" y="70"/>
                  </a:cubicBezTo>
                  <a:cubicBezTo>
                    <a:pt x="451" y="61"/>
                    <a:pt x="451" y="61"/>
                    <a:pt x="451" y="61"/>
                  </a:cubicBezTo>
                  <a:cubicBezTo>
                    <a:pt x="441" y="52"/>
                    <a:pt x="441" y="52"/>
                    <a:pt x="441" y="52"/>
                  </a:cubicBezTo>
                  <a:cubicBezTo>
                    <a:pt x="432" y="43"/>
                    <a:pt x="432" y="43"/>
                    <a:pt x="432" y="43"/>
                  </a:cubicBezTo>
                  <a:cubicBezTo>
                    <a:pt x="421" y="36"/>
                    <a:pt x="421" y="36"/>
                    <a:pt x="421" y="36"/>
                  </a:cubicBezTo>
                  <a:cubicBezTo>
                    <a:pt x="411" y="28"/>
                    <a:pt x="411" y="28"/>
                    <a:pt x="411" y="28"/>
                  </a:cubicBezTo>
                  <a:cubicBezTo>
                    <a:pt x="399" y="22"/>
                    <a:pt x="399" y="22"/>
                    <a:pt x="399" y="22"/>
                  </a:cubicBezTo>
                  <a:cubicBezTo>
                    <a:pt x="388" y="17"/>
                    <a:pt x="388" y="17"/>
                    <a:pt x="388" y="17"/>
                  </a:cubicBezTo>
                  <a:cubicBezTo>
                    <a:pt x="376" y="12"/>
                    <a:pt x="376" y="12"/>
                    <a:pt x="376" y="12"/>
                  </a:cubicBezTo>
                  <a:cubicBezTo>
                    <a:pt x="364" y="8"/>
                    <a:pt x="364" y="8"/>
                    <a:pt x="364" y="8"/>
                  </a:cubicBezTo>
                  <a:cubicBezTo>
                    <a:pt x="351" y="5"/>
                    <a:pt x="351" y="5"/>
                    <a:pt x="351" y="5"/>
                  </a:cubicBezTo>
                  <a:cubicBezTo>
                    <a:pt x="338" y="3"/>
                    <a:pt x="338" y="3"/>
                    <a:pt x="338" y="3"/>
                  </a:cubicBezTo>
                  <a:cubicBezTo>
                    <a:pt x="325" y="1"/>
                    <a:pt x="325" y="1"/>
                    <a:pt x="325" y="1"/>
                  </a:cubicBezTo>
                  <a:cubicBezTo>
                    <a:pt x="311" y="0"/>
                    <a:pt x="311" y="0"/>
                    <a:pt x="311" y="0"/>
                  </a:cubicBezTo>
                  <a:cubicBezTo>
                    <a:pt x="301" y="1"/>
                    <a:pt x="301" y="1"/>
                    <a:pt x="301" y="1"/>
                  </a:cubicBezTo>
                  <a:cubicBezTo>
                    <a:pt x="291" y="2"/>
                    <a:pt x="291" y="2"/>
                    <a:pt x="291" y="2"/>
                  </a:cubicBezTo>
                  <a:cubicBezTo>
                    <a:pt x="281" y="3"/>
                    <a:pt x="281" y="3"/>
                    <a:pt x="281" y="3"/>
                  </a:cubicBezTo>
                  <a:cubicBezTo>
                    <a:pt x="271" y="5"/>
                    <a:pt x="271" y="5"/>
                    <a:pt x="271" y="5"/>
                  </a:cubicBezTo>
                  <a:cubicBezTo>
                    <a:pt x="262" y="7"/>
                    <a:pt x="262" y="7"/>
                    <a:pt x="262" y="7"/>
                  </a:cubicBezTo>
                  <a:cubicBezTo>
                    <a:pt x="252" y="10"/>
                    <a:pt x="252" y="10"/>
                    <a:pt x="252" y="10"/>
                  </a:cubicBezTo>
                  <a:cubicBezTo>
                    <a:pt x="243" y="13"/>
                    <a:pt x="243" y="13"/>
                    <a:pt x="243" y="13"/>
                  </a:cubicBezTo>
                  <a:cubicBezTo>
                    <a:pt x="234" y="17"/>
                    <a:pt x="234" y="17"/>
                    <a:pt x="234" y="17"/>
                  </a:cubicBezTo>
                  <a:cubicBezTo>
                    <a:pt x="225" y="21"/>
                    <a:pt x="225" y="21"/>
                    <a:pt x="225" y="21"/>
                  </a:cubicBezTo>
                  <a:cubicBezTo>
                    <a:pt x="216" y="26"/>
                    <a:pt x="216" y="26"/>
                    <a:pt x="216" y="26"/>
                  </a:cubicBezTo>
                  <a:cubicBezTo>
                    <a:pt x="208" y="31"/>
                    <a:pt x="208" y="31"/>
                    <a:pt x="208" y="31"/>
                  </a:cubicBezTo>
                  <a:cubicBezTo>
                    <a:pt x="202" y="35"/>
                    <a:pt x="202" y="35"/>
                    <a:pt x="202" y="35"/>
                  </a:cubicBezTo>
                  <a:cubicBezTo>
                    <a:pt x="206" y="54"/>
                    <a:pt x="209" y="73"/>
                    <a:pt x="209" y="92"/>
                  </a:cubicBezTo>
                  <a:cubicBezTo>
                    <a:pt x="209" y="218"/>
                    <a:pt x="119" y="323"/>
                    <a:pt x="1" y="348"/>
                  </a:cubicBezTo>
                  <a:cubicBezTo>
                    <a:pt x="1" y="349"/>
                    <a:pt x="1" y="349"/>
                    <a:pt x="1" y="349"/>
                  </a:cubicBezTo>
                  <a:cubicBezTo>
                    <a:pt x="0" y="355"/>
                    <a:pt x="0" y="355"/>
                    <a:pt x="0" y="355"/>
                  </a:cubicBezTo>
                  <a:cubicBezTo>
                    <a:pt x="0" y="362"/>
                    <a:pt x="0" y="362"/>
                    <a:pt x="0" y="362"/>
                  </a:cubicBezTo>
                  <a:cubicBezTo>
                    <a:pt x="0" y="368"/>
                    <a:pt x="0" y="368"/>
                    <a:pt x="0" y="368"/>
                  </a:cubicBezTo>
                  <a:cubicBezTo>
                    <a:pt x="0" y="376"/>
                    <a:pt x="0" y="376"/>
                    <a:pt x="0" y="376"/>
                  </a:cubicBezTo>
                  <a:cubicBezTo>
                    <a:pt x="0" y="383"/>
                    <a:pt x="0" y="383"/>
                    <a:pt x="0" y="383"/>
                  </a:cubicBezTo>
                  <a:cubicBezTo>
                    <a:pt x="1" y="391"/>
                    <a:pt x="1" y="391"/>
                    <a:pt x="1" y="391"/>
                  </a:cubicBezTo>
                  <a:cubicBezTo>
                    <a:pt x="2" y="398"/>
                    <a:pt x="2" y="398"/>
                    <a:pt x="2" y="398"/>
                  </a:cubicBezTo>
                  <a:cubicBezTo>
                    <a:pt x="4" y="404"/>
                    <a:pt x="4" y="404"/>
                    <a:pt x="4" y="404"/>
                  </a:cubicBezTo>
                  <a:cubicBezTo>
                    <a:pt x="6" y="411"/>
                    <a:pt x="6" y="411"/>
                    <a:pt x="6" y="411"/>
                  </a:cubicBezTo>
                  <a:cubicBezTo>
                    <a:pt x="9" y="418"/>
                    <a:pt x="9" y="418"/>
                    <a:pt x="9" y="418"/>
                  </a:cubicBezTo>
                  <a:cubicBezTo>
                    <a:pt x="11" y="424"/>
                    <a:pt x="11" y="424"/>
                    <a:pt x="11" y="424"/>
                  </a:cubicBezTo>
                  <a:cubicBezTo>
                    <a:pt x="14" y="430"/>
                    <a:pt x="14" y="430"/>
                    <a:pt x="14" y="430"/>
                  </a:cubicBezTo>
                  <a:cubicBezTo>
                    <a:pt x="18" y="436"/>
                    <a:pt x="18" y="436"/>
                    <a:pt x="18" y="436"/>
                  </a:cubicBezTo>
                  <a:cubicBezTo>
                    <a:pt x="21" y="441"/>
                    <a:pt x="21" y="441"/>
                    <a:pt x="21" y="441"/>
                  </a:cubicBezTo>
                  <a:cubicBezTo>
                    <a:pt x="25" y="447"/>
                    <a:pt x="25" y="447"/>
                    <a:pt x="25" y="447"/>
                  </a:cubicBezTo>
                  <a:cubicBezTo>
                    <a:pt x="29" y="452"/>
                    <a:pt x="29" y="452"/>
                    <a:pt x="29" y="452"/>
                  </a:cubicBezTo>
                  <a:cubicBezTo>
                    <a:pt x="34" y="457"/>
                    <a:pt x="34" y="457"/>
                    <a:pt x="34" y="457"/>
                  </a:cubicBezTo>
                  <a:cubicBezTo>
                    <a:pt x="39" y="462"/>
                    <a:pt x="39" y="462"/>
                    <a:pt x="39" y="462"/>
                  </a:cubicBezTo>
                  <a:cubicBezTo>
                    <a:pt x="44" y="466"/>
                    <a:pt x="44" y="466"/>
                    <a:pt x="44" y="466"/>
                  </a:cubicBezTo>
                  <a:cubicBezTo>
                    <a:pt x="49" y="470"/>
                    <a:pt x="49" y="470"/>
                    <a:pt x="49" y="470"/>
                  </a:cubicBezTo>
                  <a:cubicBezTo>
                    <a:pt x="55" y="474"/>
                    <a:pt x="55" y="474"/>
                    <a:pt x="55" y="474"/>
                  </a:cubicBezTo>
                  <a:cubicBezTo>
                    <a:pt x="60" y="478"/>
                    <a:pt x="60" y="478"/>
                    <a:pt x="60" y="478"/>
                  </a:cubicBezTo>
                  <a:cubicBezTo>
                    <a:pt x="66" y="481"/>
                    <a:pt x="66" y="481"/>
                    <a:pt x="66" y="481"/>
                  </a:cubicBezTo>
                  <a:cubicBezTo>
                    <a:pt x="73" y="484"/>
                    <a:pt x="73" y="484"/>
                    <a:pt x="73" y="484"/>
                  </a:cubicBezTo>
                  <a:cubicBezTo>
                    <a:pt x="79" y="487"/>
                    <a:pt x="79" y="487"/>
                    <a:pt x="79" y="487"/>
                  </a:cubicBezTo>
                  <a:cubicBezTo>
                    <a:pt x="85" y="490"/>
                    <a:pt x="85" y="490"/>
                    <a:pt x="85" y="490"/>
                  </a:cubicBezTo>
                  <a:cubicBezTo>
                    <a:pt x="92" y="492"/>
                    <a:pt x="92" y="492"/>
                    <a:pt x="92" y="492"/>
                  </a:cubicBezTo>
                  <a:cubicBezTo>
                    <a:pt x="99" y="495"/>
                    <a:pt x="99" y="495"/>
                    <a:pt x="99" y="495"/>
                  </a:cubicBezTo>
                  <a:cubicBezTo>
                    <a:pt x="106" y="496"/>
                    <a:pt x="106" y="496"/>
                    <a:pt x="106" y="496"/>
                  </a:cubicBezTo>
                  <a:cubicBezTo>
                    <a:pt x="113" y="498"/>
                    <a:pt x="113" y="498"/>
                    <a:pt x="113" y="498"/>
                  </a:cubicBezTo>
                  <a:cubicBezTo>
                    <a:pt x="121" y="499"/>
                    <a:pt x="121" y="499"/>
                    <a:pt x="121" y="499"/>
                  </a:cubicBezTo>
                  <a:cubicBezTo>
                    <a:pt x="128" y="500"/>
                    <a:pt x="128" y="500"/>
                    <a:pt x="128" y="500"/>
                  </a:cubicBezTo>
                  <a:cubicBezTo>
                    <a:pt x="136" y="501"/>
                    <a:pt x="136" y="501"/>
                    <a:pt x="136" y="501"/>
                  </a:cubicBezTo>
                  <a:cubicBezTo>
                    <a:pt x="143" y="501"/>
                    <a:pt x="143" y="501"/>
                    <a:pt x="143" y="501"/>
                  </a:cubicBezTo>
                  <a:cubicBezTo>
                    <a:pt x="151" y="501"/>
                    <a:pt x="151" y="501"/>
                    <a:pt x="151" y="501"/>
                  </a:cubicBezTo>
                  <a:cubicBezTo>
                    <a:pt x="616" y="501"/>
                    <a:pt x="616" y="501"/>
                    <a:pt x="616" y="501"/>
                  </a:cubicBezTo>
                  <a:cubicBezTo>
                    <a:pt x="633" y="499"/>
                    <a:pt x="633" y="499"/>
                    <a:pt x="633" y="499"/>
                  </a:cubicBezTo>
                  <a:cubicBezTo>
                    <a:pt x="648" y="496"/>
                    <a:pt x="648" y="496"/>
                    <a:pt x="648" y="496"/>
                  </a:cubicBezTo>
                  <a:cubicBezTo>
                    <a:pt x="663" y="493"/>
                    <a:pt x="663" y="493"/>
                    <a:pt x="663" y="493"/>
                  </a:cubicBezTo>
                  <a:cubicBezTo>
                    <a:pt x="677" y="489"/>
                    <a:pt x="677" y="489"/>
                    <a:pt x="677" y="489"/>
                  </a:cubicBezTo>
                  <a:cubicBezTo>
                    <a:pt x="684" y="486"/>
                    <a:pt x="684" y="486"/>
                    <a:pt x="684" y="486"/>
                  </a:cubicBezTo>
                  <a:cubicBezTo>
                    <a:pt x="691" y="483"/>
                    <a:pt x="691" y="483"/>
                    <a:pt x="691" y="483"/>
                  </a:cubicBezTo>
                  <a:cubicBezTo>
                    <a:pt x="698" y="480"/>
                    <a:pt x="698" y="480"/>
                    <a:pt x="698" y="480"/>
                  </a:cubicBezTo>
                  <a:cubicBezTo>
                    <a:pt x="704" y="477"/>
                    <a:pt x="704" y="477"/>
                    <a:pt x="704" y="477"/>
                  </a:cubicBezTo>
                  <a:cubicBezTo>
                    <a:pt x="710" y="474"/>
                    <a:pt x="710" y="474"/>
                    <a:pt x="710" y="474"/>
                  </a:cubicBezTo>
                  <a:cubicBezTo>
                    <a:pt x="716" y="471"/>
                    <a:pt x="716" y="471"/>
                    <a:pt x="716" y="471"/>
                  </a:cubicBezTo>
                  <a:cubicBezTo>
                    <a:pt x="722" y="467"/>
                    <a:pt x="722" y="467"/>
                    <a:pt x="722" y="467"/>
                  </a:cubicBezTo>
                  <a:cubicBezTo>
                    <a:pt x="727" y="463"/>
                    <a:pt x="727" y="463"/>
                    <a:pt x="727" y="463"/>
                  </a:cubicBezTo>
                  <a:cubicBezTo>
                    <a:pt x="732" y="459"/>
                    <a:pt x="732" y="459"/>
                    <a:pt x="732" y="459"/>
                  </a:cubicBezTo>
                  <a:cubicBezTo>
                    <a:pt x="737" y="454"/>
                    <a:pt x="737" y="454"/>
                    <a:pt x="737" y="454"/>
                  </a:cubicBezTo>
                  <a:cubicBezTo>
                    <a:pt x="741" y="450"/>
                    <a:pt x="741" y="450"/>
                    <a:pt x="741" y="450"/>
                  </a:cubicBezTo>
                  <a:cubicBezTo>
                    <a:pt x="746" y="445"/>
                    <a:pt x="746" y="445"/>
                    <a:pt x="746" y="445"/>
                  </a:cubicBezTo>
                  <a:cubicBezTo>
                    <a:pt x="750" y="440"/>
                    <a:pt x="750" y="440"/>
                    <a:pt x="750" y="440"/>
                  </a:cubicBezTo>
                  <a:cubicBezTo>
                    <a:pt x="754" y="434"/>
                    <a:pt x="754" y="434"/>
                    <a:pt x="754" y="434"/>
                  </a:cubicBezTo>
                  <a:cubicBezTo>
                    <a:pt x="757" y="428"/>
                    <a:pt x="757" y="428"/>
                    <a:pt x="757" y="428"/>
                  </a:cubicBezTo>
                  <a:cubicBezTo>
                    <a:pt x="760" y="422"/>
                    <a:pt x="760" y="422"/>
                    <a:pt x="760" y="422"/>
                  </a:cubicBezTo>
                  <a:cubicBezTo>
                    <a:pt x="763" y="416"/>
                    <a:pt x="763" y="416"/>
                    <a:pt x="763" y="416"/>
                  </a:cubicBezTo>
                  <a:cubicBezTo>
                    <a:pt x="765" y="410"/>
                    <a:pt x="765" y="410"/>
                    <a:pt x="765" y="410"/>
                  </a:cubicBezTo>
                  <a:cubicBezTo>
                    <a:pt x="767" y="404"/>
                    <a:pt x="767" y="404"/>
                    <a:pt x="767" y="404"/>
                  </a:cubicBezTo>
                  <a:cubicBezTo>
                    <a:pt x="769" y="397"/>
                    <a:pt x="769" y="397"/>
                    <a:pt x="769" y="397"/>
                  </a:cubicBezTo>
                  <a:cubicBezTo>
                    <a:pt x="770" y="389"/>
                    <a:pt x="770" y="389"/>
                    <a:pt x="770" y="389"/>
                  </a:cubicBezTo>
                  <a:cubicBezTo>
                    <a:pt x="771" y="382"/>
                    <a:pt x="771" y="382"/>
                    <a:pt x="771" y="382"/>
                  </a:cubicBezTo>
                  <a:cubicBezTo>
                    <a:pt x="772" y="374"/>
                    <a:pt x="772" y="374"/>
                    <a:pt x="772" y="374"/>
                  </a:cubicBezTo>
                  <a:cubicBezTo>
                    <a:pt x="772" y="366"/>
                    <a:pt x="772" y="366"/>
                    <a:pt x="772" y="366"/>
                  </a:cubicBezTo>
                  <a:lnTo>
                    <a:pt x="772" y="3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1" name="Freeform 160"/>
            <p:cNvSpPr>
              <a:spLocks/>
            </p:cNvSpPr>
            <p:nvPr/>
          </p:nvSpPr>
          <p:spPr bwMode="auto">
            <a:xfrm>
              <a:off x="15643226" y="7675563"/>
              <a:ext cx="714375" cy="711200"/>
            </a:xfrm>
            <a:custGeom>
              <a:avLst/>
              <a:gdLst>
                <a:gd name="T0" fmla="*/ 0 w 450"/>
                <a:gd name="T1" fmla="*/ 173 h 448"/>
                <a:gd name="T2" fmla="*/ 175 w 450"/>
                <a:gd name="T3" fmla="*/ 173 h 448"/>
                <a:gd name="T4" fmla="*/ 175 w 450"/>
                <a:gd name="T5" fmla="*/ 0 h 448"/>
                <a:gd name="T6" fmla="*/ 277 w 450"/>
                <a:gd name="T7" fmla="*/ 0 h 448"/>
                <a:gd name="T8" fmla="*/ 277 w 450"/>
                <a:gd name="T9" fmla="*/ 173 h 448"/>
                <a:gd name="T10" fmla="*/ 450 w 450"/>
                <a:gd name="T11" fmla="*/ 173 h 448"/>
                <a:gd name="T12" fmla="*/ 450 w 450"/>
                <a:gd name="T13" fmla="*/ 275 h 448"/>
                <a:gd name="T14" fmla="*/ 277 w 450"/>
                <a:gd name="T15" fmla="*/ 275 h 448"/>
                <a:gd name="T16" fmla="*/ 277 w 450"/>
                <a:gd name="T17" fmla="*/ 448 h 448"/>
                <a:gd name="T18" fmla="*/ 175 w 450"/>
                <a:gd name="T19" fmla="*/ 448 h 448"/>
                <a:gd name="T20" fmla="*/ 175 w 450"/>
                <a:gd name="T21" fmla="*/ 275 h 448"/>
                <a:gd name="T22" fmla="*/ 0 w 450"/>
                <a:gd name="T23" fmla="*/ 275 h 448"/>
                <a:gd name="T24" fmla="*/ 0 w 450"/>
                <a:gd name="T25" fmla="*/ 173 h 448"/>
                <a:gd name="T26" fmla="*/ 0 w 450"/>
                <a:gd name="T27" fmla="*/ 17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448">
                  <a:moveTo>
                    <a:pt x="0" y="173"/>
                  </a:moveTo>
                  <a:lnTo>
                    <a:pt x="175" y="173"/>
                  </a:lnTo>
                  <a:lnTo>
                    <a:pt x="175" y="0"/>
                  </a:lnTo>
                  <a:lnTo>
                    <a:pt x="277" y="0"/>
                  </a:lnTo>
                  <a:lnTo>
                    <a:pt x="277" y="173"/>
                  </a:lnTo>
                  <a:lnTo>
                    <a:pt x="450" y="173"/>
                  </a:lnTo>
                  <a:lnTo>
                    <a:pt x="450" y="275"/>
                  </a:lnTo>
                  <a:lnTo>
                    <a:pt x="277" y="275"/>
                  </a:lnTo>
                  <a:lnTo>
                    <a:pt x="277" y="448"/>
                  </a:lnTo>
                  <a:lnTo>
                    <a:pt x="175" y="448"/>
                  </a:lnTo>
                  <a:lnTo>
                    <a:pt x="175" y="275"/>
                  </a:lnTo>
                  <a:lnTo>
                    <a:pt x="0" y="275"/>
                  </a:lnTo>
                  <a:lnTo>
                    <a:pt x="0" y="173"/>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2" name="Freeform 161"/>
            <p:cNvSpPr>
              <a:spLocks noEditPoints="1"/>
            </p:cNvSpPr>
            <p:nvPr/>
          </p:nvSpPr>
          <p:spPr bwMode="auto">
            <a:xfrm>
              <a:off x="15181263" y="7213600"/>
              <a:ext cx="1638300" cy="1635125"/>
            </a:xfrm>
            <a:custGeom>
              <a:avLst/>
              <a:gdLst>
                <a:gd name="T0" fmla="*/ 218 w 436"/>
                <a:gd name="T1" fmla="*/ 0 h 435"/>
                <a:gd name="T2" fmla="*/ 0 w 436"/>
                <a:gd name="T3" fmla="*/ 217 h 435"/>
                <a:gd name="T4" fmla="*/ 218 w 436"/>
                <a:gd name="T5" fmla="*/ 435 h 435"/>
                <a:gd name="T6" fmla="*/ 436 w 436"/>
                <a:gd name="T7" fmla="*/ 217 h 435"/>
                <a:gd name="T8" fmla="*/ 218 w 436"/>
                <a:gd name="T9" fmla="*/ 0 h 435"/>
                <a:gd name="T10" fmla="*/ 218 w 436"/>
                <a:gd name="T11" fmla="*/ 394 h 435"/>
                <a:gd name="T12" fmla="*/ 41 w 436"/>
                <a:gd name="T13" fmla="*/ 217 h 435"/>
                <a:gd name="T14" fmla="*/ 218 w 436"/>
                <a:gd name="T15" fmla="*/ 41 h 435"/>
                <a:gd name="T16" fmla="*/ 395 w 436"/>
                <a:gd name="T17" fmla="*/ 217 h 435"/>
                <a:gd name="T18" fmla="*/ 218 w 436"/>
                <a:gd name="T19" fmla="*/ 394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6" h="435">
                  <a:moveTo>
                    <a:pt x="218" y="0"/>
                  </a:moveTo>
                  <a:cubicBezTo>
                    <a:pt x="98" y="0"/>
                    <a:pt x="0" y="97"/>
                    <a:pt x="0" y="217"/>
                  </a:cubicBezTo>
                  <a:cubicBezTo>
                    <a:pt x="0" y="338"/>
                    <a:pt x="98" y="435"/>
                    <a:pt x="218" y="435"/>
                  </a:cubicBezTo>
                  <a:cubicBezTo>
                    <a:pt x="339" y="435"/>
                    <a:pt x="436" y="338"/>
                    <a:pt x="436" y="217"/>
                  </a:cubicBezTo>
                  <a:cubicBezTo>
                    <a:pt x="436" y="97"/>
                    <a:pt x="339" y="0"/>
                    <a:pt x="218" y="0"/>
                  </a:cubicBezTo>
                  <a:close/>
                  <a:moveTo>
                    <a:pt x="218" y="394"/>
                  </a:moveTo>
                  <a:cubicBezTo>
                    <a:pt x="121" y="394"/>
                    <a:pt x="41" y="315"/>
                    <a:pt x="41" y="217"/>
                  </a:cubicBezTo>
                  <a:cubicBezTo>
                    <a:pt x="41" y="120"/>
                    <a:pt x="121" y="41"/>
                    <a:pt x="218" y="41"/>
                  </a:cubicBezTo>
                  <a:cubicBezTo>
                    <a:pt x="316" y="41"/>
                    <a:pt x="395" y="120"/>
                    <a:pt x="395" y="217"/>
                  </a:cubicBezTo>
                  <a:cubicBezTo>
                    <a:pt x="395" y="315"/>
                    <a:pt x="316" y="394"/>
                    <a:pt x="218" y="3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3" name="Freeform 162"/>
            <p:cNvSpPr>
              <a:spLocks/>
            </p:cNvSpPr>
            <p:nvPr/>
          </p:nvSpPr>
          <p:spPr bwMode="auto">
            <a:xfrm>
              <a:off x="14346238" y="5965825"/>
              <a:ext cx="1800225" cy="1382713"/>
            </a:xfrm>
            <a:custGeom>
              <a:avLst/>
              <a:gdLst>
                <a:gd name="T0" fmla="*/ 440 w 479"/>
                <a:gd name="T1" fmla="*/ 288 h 368"/>
                <a:gd name="T2" fmla="*/ 477 w 479"/>
                <a:gd name="T3" fmla="*/ 286 h 368"/>
                <a:gd name="T4" fmla="*/ 479 w 479"/>
                <a:gd name="T5" fmla="*/ 275 h 368"/>
                <a:gd name="T6" fmla="*/ 478 w 479"/>
                <a:gd name="T7" fmla="*/ 259 h 368"/>
                <a:gd name="T8" fmla="*/ 476 w 479"/>
                <a:gd name="T9" fmla="*/ 241 h 368"/>
                <a:gd name="T10" fmla="*/ 470 w 479"/>
                <a:gd name="T11" fmla="*/ 223 h 368"/>
                <a:gd name="T12" fmla="*/ 463 w 479"/>
                <a:gd name="T13" fmla="*/ 206 h 368"/>
                <a:gd name="T14" fmla="*/ 453 w 479"/>
                <a:gd name="T15" fmla="*/ 191 h 368"/>
                <a:gd name="T16" fmla="*/ 441 w 479"/>
                <a:gd name="T17" fmla="*/ 176 h 368"/>
                <a:gd name="T18" fmla="*/ 428 w 479"/>
                <a:gd name="T19" fmla="*/ 164 h 368"/>
                <a:gd name="T20" fmla="*/ 413 w 479"/>
                <a:gd name="T21" fmla="*/ 154 h 368"/>
                <a:gd name="T22" fmla="*/ 403 w 479"/>
                <a:gd name="T23" fmla="*/ 149 h 368"/>
                <a:gd name="T24" fmla="*/ 403 w 479"/>
                <a:gd name="T25" fmla="*/ 143 h 368"/>
                <a:gd name="T26" fmla="*/ 401 w 479"/>
                <a:gd name="T27" fmla="*/ 135 h 368"/>
                <a:gd name="T28" fmla="*/ 400 w 479"/>
                <a:gd name="T29" fmla="*/ 126 h 368"/>
                <a:gd name="T30" fmla="*/ 397 w 479"/>
                <a:gd name="T31" fmla="*/ 117 h 368"/>
                <a:gd name="T32" fmla="*/ 394 w 479"/>
                <a:gd name="T33" fmla="*/ 109 h 368"/>
                <a:gd name="T34" fmla="*/ 390 w 479"/>
                <a:gd name="T35" fmla="*/ 101 h 368"/>
                <a:gd name="T36" fmla="*/ 385 w 479"/>
                <a:gd name="T37" fmla="*/ 94 h 368"/>
                <a:gd name="T38" fmla="*/ 380 w 479"/>
                <a:gd name="T39" fmla="*/ 88 h 368"/>
                <a:gd name="T40" fmla="*/ 374 w 479"/>
                <a:gd name="T41" fmla="*/ 82 h 368"/>
                <a:gd name="T42" fmla="*/ 367 w 479"/>
                <a:gd name="T43" fmla="*/ 76 h 368"/>
                <a:gd name="T44" fmla="*/ 360 w 479"/>
                <a:gd name="T45" fmla="*/ 71 h 368"/>
                <a:gd name="T46" fmla="*/ 353 w 479"/>
                <a:gd name="T47" fmla="*/ 67 h 368"/>
                <a:gd name="T48" fmla="*/ 346 w 479"/>
                <a:gd name="T49" fmla="*/ 64 h 368"/>
                <a:gd name="T50" fmla="*/ 338 w 479"/>
                <a:gd name="T51" fmla="*/ 61 h 368"/>
                <a:gd name="T52" fmla="*/ 329 w 479"/>
                <a:gd name="T53" fmla="*/ 59 h 368"/>
                <a:gd name="T54" fmla="*/ 320 w 479"/>
                <a:gd name="T55" fmla="*/ 58 h 368"/>
                <a:gd name="T56" fmla="*/ 309 w 479"/>
                <a:gd name="T57" fmla="*/ 59 h 368"/>
                <a:gd name="T58" fmla="*/ 296 w 479"/>
                <a:gd name="T59" fmla="*/ 61 h 368"/>
                <a:gd name="T60" fmla="*/ 283 w 479"/>
                <a:gd name="T61" fmla="*/ 65 h 368"/>
                <a:gd name="T62" fmla="*/ 272 w 479"/>
                <a:gd name="T63" fmla="*/ 71 h 368"/>
                <a:gd name="T64" fmla="*/ 261 w 479"/>
                <a:gd name="T65" fmla="*/ 66 h 368"/>
                <a:gd name="T66" fmla="*/ 250 w 479"/>
                <a:gd name="T67" fmla="*/ 51 h 368"/>
                <a:gd name="T68" fmla="*/ 237 w 479"/>
                <a:gd name="T69" fmla="*/ 38 h 368"/>
                <a:gd name="T70" fmla="*/ 222 w 479"/>
                <a:gd name="T71" fmla="*/ 26 h 368"/>
                <a:gd name="T72" fmla="*/ 206 w 479"/>
                <a:gd name="T73" fmla="*/ 16 h 368"/>
                <a:gd name="T74" fmla="*/ 189 w 479"/>
                <a:gd name="T75" fmla="*/ 9 h 368"/>
                <a:gd name="T76" fmla="*/ 170 w 479"/>
                <a:gd name="T77" fmla="*/ 3 h 368"/>
                <a:gd name="T78" fmla="*/ 151 w 479"/>
                <a:gd name="T79" fmla="*/ 0 h 368"/>
                <a:gd name="T80" fmla="*/ 134 w 479"/>
                <a:gd name="T81" fmla="*/ 0 h 368"/>
                <a:gd name="T82" fmla="*/ 119 w 479"/>
                <a:gd name="T83" fmla="*/ 2 h 368"/>
                <a:gd name="T84" fmla="*/ 105 w 479"/>
                <a:gd name="T85" fmla="*/ 5 h 368"/>
                <a:gd name="T86" fmla="*/ 91 w 479"/>
                <a:gd name="T87" fmla="*/ 10 h 368"/>
                <a:gd name="T88" fmla="*/ 78 w 479"/>
                <a:gd name="T89" fmla="*/ 15 h 368"/>
                <a:gd name="T90" fmla="*/ 66 w 479"/>
                <a:gd name="T91" fmla="*/ 23 h 368"/>
                <a:gd name="T92" fmla="*/ 54 w 479"/>
                <a:gd name="T93" fmla="*/ 31 h 368"/>
                <a:gd name="T94" fmla="*/ 44 w 479"/>
                <a:gd name="T95" fmla="*/ 40 h 368"/>
                <a:gd name="T96" fmla="*/ 34 w 479"/>
                <a:gd name="T97" fmla="*/ 51 h 368"/>
                <a:gd name="T98" fmla="*/ 25 w 479"/>
                <a:gd name="T99" fmla="*/ 62 h 368"/>
                <a:gd name="T100" fmla="*/ 17 w 479"/>
                <a:gd name="T101" fmla="*/ 74 h 368"/>
                <a:gd name="T102" fmla="*/ 10 w 479"/>
                <a:gd name="T103" fmla="*/ 88 h 368"/>
                <a:gd name="T104" fmla="*/ 4 w 479"/>
                <a:gd name="T105" fmla="*/ 101 h 368"/>
                <a:gd name="T106" fmla="*/ 0 w 479"/>
                <a:gd name="T107" fmla="*/ 116 h 368"/>
                <a:gd name="T108" fmla="*/ 113 w 479"/>
                <a:gd name="T109" fmla="*/ 120 h 368"/>
                <a:gd name="T110" fmla="*/ 252 w 479"/>
                <a:gd name="T111" fmla="*/ 368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9" h="368">
                  <a:moveTo>
                    <a:pt x="252" y="368"/>
                  </a:moveTo>
                  <a:cubicBezTo>
                    <a:pt x="300" y="319"/>
                    <a:pt x="366" y="288"/>
                    <a:pt x="440" y="288"/>
                  </a:cubicBezTo>
                  <a:cubicBezTo>
                    <a:pt x="453" y="288"/>
                    <a:pt x="465" y="289"/>
                    <a:pt x="476" y="291"/>
                  </a:cubicBezTo>
                  <a:cubicBezTo>
                    <a:pt x="477" y="286"/>
                    <a:pt x="477" y="286"/>
                    <a:pt x="477" y="286"/>
                  </a:cubicBezTo>
                  <a:cubicBezTo>
                    <a:pt x="478" y="280"/>
                    <a:pt x="478" y="280"/>
                    <a:pt x="478" y="280"/>
                  </a:cubicBezTo>
                  <a:cubicBezTo>
                    <a:pt x="479" y="275"/>
                    <a:pt x="479" y="275"/>
                    <a:pt x="479" y="275"/>
                  </a:cubicBezTo>
                  <a:cubicBezTo>
                    <a:pt x="479" y="269"/>
                    <a:pt x="479" y="269"/>
                    <a:pt x="479" y="269"/>
                  </a:cubicBezTo>
                  <a:cubicBezTo>
                    <a:pt x="478" y="259"/>
                    <a:pt x="478" y="259"/>
                    <a:pt x="478" y="259"/>
                  </a:cubicBezTo>
                  <a:cubicBezTo>
                    <a:pt x="477" y="250"/>
                    <a:pt x="477" y="250"/>
                    <a:pt x="477" y="250"/>
                  </a:cubicBezTo>
                  <a:cubicBezTo>
                    <a:pt x="476" y="241"/>
                    <a:pt x="476" y="241"/>
                    <a:pt x="476" y="241"/>
                  </a:cubicBezTo>
                  <a:cubicBezTo>
                    <a:pt x="473" y="232"/>
                    <a:pt x="473" y="232"/>
                    <a:pt x="473" y="232"/>
                  </a:cubicBezTo>
                  <a:cubicBezTo>
                    <a:pt x="470" y="223"/>
                    <a:pt x="470" y="223"/>
                    <a:pt x="470" y="223"/>
                  </a:cubicBezTo>
                  <a:cubicBezTo>
                    <a:pt x="467" y="215"/>
                    <a:pt x="467" y="215"/>
                    <a:pt x="467" y="215"/>
                  </a:cubicBezTo>
                  <a:cubicBezTo>
                    <a:pt x="463" y="206"/>
                    <a:pt x="463" y="206"/>
                    <a:pt x="463" y="206"/>
                  </a:cubicBezTo>
                  <a:cubicBezTo>
                    <a:pt x="458" y="198"/>
                    <a:pt x="458" y="198"/>
                    <a:pt x="458" y="198"/>
                  </a:cubicBezTo>
                  <a:cubicBezTo>
                    <a:pt x="453" y="191"/>
                    <a:pt x="453" y="191"/>
                    <a:pt x="453" y="191"/>
                  </a:cubicBezTo>
                  <a:cubicBezTo>
                    <a:pt x="447" y="183"/>
                    <a:pt x="447" y="183"/>
                    <a:pt x="447" y="183"/>
                  </a:cubicBezTo>
                  <a:cubicBezTo>
                    <a:pt x="441" y="176"/>
                    <a:pt x="441" y="176"/>
                    <a:pt x="441" y="176"/>
                  </a:cubicBezTo>
                  <a:cubicBezTo>
                    <a:pt x="435" y="170"/>
                    <a:pt x="435" y="170"/>
                    <a:pt x="435" y="170"/>
                  </a:cubicBezTo>
                  <a:cubicBezTo>
                    <a:pt x="428" y="164"/>
                    <a:pt x="428" y="164"/>
                    <a:pt x="428" y="164"/>
                  </a:cubicBezTo>
                  <a:cubicBezTo>
                    <a:pt x="420" y="159"/>
                    <a:pt x="420" y="159"/>
                    <a:pt x="420" y="159"/>
                  </a:cubicBezTo>
                  <a:cubicBezTo>
                    <a:pt x="413" y="154"/>
                    <a:pt x="413" y="154"/>
                    <a:pt x="413" y="154"/>
                  </a:cubicBezTo>
                  <a:cubicBezTo>
                    <a:pt x="405" y="150"/>
                    <a:pt x="405" y="150"/>
                    <a:pt x="405" y="150"/>
                  </a:cubicBezTo>
                  <a:cubicBezTo>
                    <a:pt x="403" y="149"/>
                    <a:pt x="403" y="149"/>
                    <a:pt x="403" y="149"/>
                  </a:cubicBezTo>
                  <a:cubicBezTo>
                    <a:pt x="403" y="148"/>
                    <a:pt x="403" y="148"/>
                    <a:pt x="403" y="148"/>
                  </a:cubicBezTo>
                  <a:cubicBezTo>
                    <a:pt x="403" y="143"/>
                    <a:pt x="403" y="143"/>
                    <a:pt x="403" y="143"/>
                  </a:cubicBezTo>
                  <a:cubicBezTo>
                    <a:pt x="402" y="139"/>
                    <a:pt x="402" y="139"/>
                    <a:pt x="402" y="139"/>
                  </a:cubicBezTo>
                  <a:cubicBezTo>
                    <a:pt x="401" y="135"/>
                    <a:pt x="401" y="135"/>
                    <a:pt x="401" y="135"/>
                  </a:cubicBezTo>
                  <a:cubicBezTo>
                    <a:pt x="401" y="130"/>
                    <a:pt x="401" y="130"/>
                    <a:pt x="401" y="130"/>
                  </a:cubicBezTo>
                  <a:cubicBezTo>
                    <a:pt x="400" y="126"/>
                    <a:pt x="400" y="126"/>
                    <a:pt x="400" y="126"/>
                  </a:cubicBezTo>
                  <a:cubicBezTo>
                    <a:pt x="398" y="121"/>
                    <a:pt x="398" y="121"/>
                    <a:pt x="398" y="121"/>
                  </a:cubicBezTo>
                  <a:cubicBezTo>
                    <a:pt x="397" y="117"/>
                    <a:pt x="397" y="117"/>
                    <a:pt x="397" y="117"/>
                  </a:cubicBezTo>
                  <a:cubicBezTo>
                    <a:pt x="395" y="113"/>
                    <a:pt x="395" y="113"/>
                    <a:pt x="395" y="113"/>
                  </a:cubicBezTo>
                  <a:cubicBezTo>
                    <a:pt x="394" y="109"/>
                    <a:pt x="394" y="109"/>
                    <a:pt x="394" y="109"/>
                  </a:cubicBezTo>
                  <a:cubicBezTo>
                    <a:pt x="392" y="105"/>
                    <a:pt x="392" y="105"/>
                    <a:pt x="392" y="105"/>
                  </a:cubicBezTo>
                  <a:cubicBezTo>
                    <a:pt x="390" y="101"/>
                    <a:pt x="390" y="101"/>
                    <a:pt x="390" y="101"/>
                  </a:cubicBezTo>
                  <a:cubicBezTo>
                    <a:pt x="387" y="98"/>
                    <a:pt x="387" y="98"/>
                    <a:pt x="387" y="98"/>
                  </a:cubicBezTo>
                  <a:cubicBezTo>
                    <a:pt x="385" y="94"/>
                    <a:pt x="385" y="94"/>
                    <a:pt x="385" y="94"/>
                  </a:cubicBezTo>
                  <a:cubicBezTo>
                    <a:pt x="382" y="91"/>
                    <a:pt x="382" y="91"/>
                    <a:pt x="382" y="91"/>
                  </a:cubicBezTo>
                  <a:cubicBezTo>
                    <a:pt x="380" y="88"/>
                    <a:pt x="380" y="88"/>
                    <a:pt x="380" y="88"/>
                  </a:cubicBezTo>
                  <a:cubicBezTo>
                    <a:pt x="377" y="84"/>
                    <a:pt x="377" y="84"/>
                    <a:pt x="377" y="84"/>
                  </a:cubicBezTo>
                  <a:cubicBezTo>
                    <a:pt x="374" y="82"/>
                    <a:pt x="374" y="82"/>
                    <a:pt x="374" y="82"/>
                  </a:cubicBezTo>
                  <a:cubicBezTo>
                    <a:pt x="371" y="79"/>
                    <a:pt x="371" y="79"/>
                    <a:pt x="371" y="79"/>
                  </a:cubicBezTo>
                  <a:cubicBezTo>
                    <a:pt x="367" y="76"/>
                    <a:pt x="367" y="76"/>
                    <a:pt x="367" y="76"/>
                  </a:cubicBezTo>
                  <a:cubicBezTo>
                    <a:pt x="364" y="73"/>
                    <a:pt x="364" y="73"/>
                    <a:pt x="364" y="73"/>
                  </a:cubicBezTo>
                  <a:cubicBezTo>
                    <a:pt x="360" y="71"/>
                    <a:pt x="360" y="71"/>
                    <a:pt x="360" y="71"/>
                  </a:cubicBezTo>
                  <a:cubicBezTo>
                    <a:pt x="357" y="69"/>
                    <a:pt x="357" y="69"/>
                    <a:pt x="357" y="69"/>
                  </a:cubicBezTo>
                  <a:cubicBezTo>
                    <a:pt x="353" y="67"/>
                    <a:pt x="353" y="67"/>
                    <a:pt x="353" y="67"/>
                  </a:cubicBezTo>
                  <a:cubicBezTo>
                    <a:pt x="349" y="65"/>
                    <a:pt x="349" y="65"/>
                    <a:pt x="349" y="65"/>
                  </a:cubicBezTo>
                  <a:cubicBezTo>
                    <a:pt x="346" y="64"/>
                    <a:pt x="346" y="64"/>
                    <a:pt x="346" y="64"/>
                  </a:cubicBezTo>
                  <a:cubicBezTo>
                    <a:pt x="341" y="62"/>
                    <a:pt x="341" y="62"/>
                    <a:pt x="341" y="62"/>
                  </a:cubicBezTo>
                  <a:cubicBezTo>
                    <a:pt x="338" y="61"/>
                    <a:pt x="338" y="61"/>
                    <a:pt x="338" y="61"/>
                  </a:cubicBezTo>
                  <a:cubicBezTo>
                    <a:pt x="333" y="60"/>
                    <a:pt x="333" y="60"/>
                    <a:pt x="333" y="60"/>
                  </a:cubicBezTo>
                  <a:cubicBezTo>
                    <a:pt x="329" y="59"/>
                    <a:pt x="329" y="59"/>
                    <a:pt x="329" y="59"/>
                  </a:cubicBezTo>
                  <a:cubicBezTo>
                    <a:pt x="325" y="59"/>
                    <a:pt x="325" y="59"/>
                    <a:pt x="325" y="59"/>
                  </a:cubicBezTo>
                  <a:cubicBezTo>
                    <a:pt x="320" y="58"/>
                    <a:pt x="320" y="58"/>
                    <a:pt x="320" y="58"/>
                  </a:cubicBezTo>
                  <a:cubicBezTo>
                    <a:pt x="316" y="58"/>
                    <a:pt x="316" y="58"/>
                    <a:pt x="316" y="58"/>
                  </a:cubicBezTo>
                  <a:cubicBezTo>
                    <a:pt x="309" y="59"/>
                    <a:pt x="309" y="59"/>
                    <a:pt x="309" y="59"/>
                  </a:cubicBezTo>
                  <a:cubicBezTo>
                    <a:pt x="302" y="59"/>
                    <a:pt x="302" y="59"/>
                    <a:pt x="302" y="59"/>
                  </a:cubicBezTo>
                  <a:cubicBezTo>
                    <a:pt x="296" y="61"/>
                    <a:pt x="296" y="61"/>
                    <a:pt x="296" y="61"/>
                  </a:cubicBezTo>
                  <a:cubicBezTo>
                    <a:pt x="289" y="63"/>
                    <a:pt x="289" y="63"/>
                    <a:pt x="289" y="63"/>
                  </a:cubicBezTo>
                  <a:cubicBezTo>
                    <a:pt x="283" y="65"/>
                    <a:pt x="283" y="65"/>
                    <a:pt x="283" y="65"/>
                  </a:cubicBezTo>
                  <a:cubicBezTo>
                    <a:pt x="278" y="68"/>
                    <a:pt x="278" y="68"/>
                    <a:pt x="278" y="68"/>
                  </a:cubicBezTo>
                  <a:cubicBezTo>
                    <a:pt x="272" y="71"/>
                    <a:pt x="272" y="71"/>
                    <a:pt x="272" y="71"/>
                  </a:cubicBezTo>
                  <a:cubicBezTo>
                    <a:pt x="266" y="75"/>
                    <a:pt x="266" y="75"/>
                    <a:pt x="266" y="75"/>
                  </a:cubicBezTo>
                  <a:cubicBezTo>
                    <a:pt x="261" y="66"/>
                    <a:pt x="261" y="66"/>
                    <a:pt x="261" y="66"/>
                  </a:cubicBezTo>
                  <a:cubicBezTo>
                    <a:pt x="256" y="59"/>
                    <a:pt x="256" y="59"/>
                    <a:pt x="256" y="59"/>
                  </a:cubicBezTo>
                  <a:cubicBezTo>
                    <a:pt x="250" y="51"/>
                    <a:pt x="250" y="51"/>
                    <a:pt x="250" y="51"/>
                  </a:cubicBezTo>
                  <a:cubicBezTo>
                    <a:pt x="243" y="44"/>
                    <a:pt x="243" y="44"/>
                    <a:pt x="243" y="44"/>
                  </a:cubicBezTo>
                  <a:cubicBezTo>
                    <a:pt x="237" y="38"/>
                    <a:pt x="237" y="38"/>
                    <a:pt x="237" y="38"/>
                  </a:cubicBezTo>
                  <a:cubicBezTo>
                    <a:pt x="229" y="31"/>
                    <a:pt x="229" y="31"/>
                    <a:pt x="229" y="31"/>
                  </a:cubicBezTo>
                  <a:cubicBezTo>
                    <a:pt x="222" y="26"/>
                    <a:pt x="222" y="26"/>
                    <a:pt x="222" y="26"/>
                  </a:cubicBezTo>
                  <a:cubicBezTo>
                    <a:pt x="214" y="21"/>
                    <a:pt x="214" y="21"/>
                    <a:pt x="214" y="21"/>
                  </a:cubicBezTo>
                  <a:cubicBezTo>
                    <a:pt x="206" y="16"/>
                    <a:pt x="206" y="16"/>
                    <a:pt x="206" y="16"/>
                  </a:cubicBezTo>
                  <a:cubicBezTo>
                    <a:pt x="198" y="12"/>
                    <a:pt x="198" y="12"/>
                    <a:pt x="198" y="12"/>
                  </a:cubicBezTo>
                  <a:cubicBezTo>
                    <a:pt x="189" y="9"/>
                    <a:pt x="189" y="9"/>
                    <a:pt x="189" y="9"/>
                  </a:cubicBezTo>
                  <a:cubicBezTo>
                    <a:pt x="180" y="5"/>
                    <a:pt x="180" y="5"/>
                    <a:pt x="180" y="5"/>
                  </a:cubicBezTo>
                  <a:cubicBezTo>
                    <a:pt x="170" y="3"/>
                    <a:pt x="170" y="3"/>
                    <a:pt x="170" y="3"/>
                  </a:cubicBezTo>
                  <a:cubicBezTo>
                    <a:pt x="161" y="2"/>
                    <a:pt x="161" y="2"/>
                    <a:pt x="161" y="2"/>
                  </a:cubicBezTo>
                  <a:cubicBezTo>
                    <a:pt x="151" y="0"/>
                    <a:pt x="151" y="0"/>
                    <a:pt x="151" y="0"/>
                  </a:cubicBezTo>
                  <a:cubicBezTo>
                    <a:pt x="141" y="0"/>
                    <a:pt x="141" y="0"/>
                    <a:pt x="141" y="0"/>
                  </a:cubicBezTo>
                  <a:cubicBezTo>
                    <a:pt x="134" y="0"/>
                    <a:pt x="134" y="0"/>
                    <a:pt x="134" y="0"/>
                  </a:cubicBezTo>
                  <a:cubicBezTo>
                    <a:pt x="127" y="1"/>
                    <a:pt x="127" y="1"/>
                    <a:pt x="127" y="1"/>
                  </a:cubicBezTo>
                  <a:cubicBezTo>
                    <a:pt x="119" y="2"/>
                    <a:pt x="119" y="2"/>
                    <a:pt x="119" y="2"/>
                  </a:cubicBezTo>
                  <a:cubicBezTo>
                    <a:pt x="112" y="3"/>
                    <a:pt x="112" y="3"/>
                    <a:pt x="112" y="3"/>
                  </a:cubicBezTo>
                  <a:cubicBezTo>
                    <a:pt x="105" y="5"/>
                    <a:pt x="105" y="5"/>
                    <a:pt x="105" y="5"/>
                  </a:cubicBezTo>
                  <a:cubicBezTo>
                    <a:pt x="98" y="7"/>
                    <a:pt x="98" y="7"/>
                    <a:pt x="98" y="7"/>
                  </a:cubicBezTo>
                  <a:cubicBezTo>
                    <a:pt x="91" y="10"/>
                    <a:pt x="91" y="10"/>
                    <a:pt x="91" y="10"/>
                  </a:cubicBezTo>
                  <a:cubicBezTo>
                    <a:pt x="85" y="12"/>
                    <a:pt x="85" y="12"/>
                    <a:pt x="85" y="12"/>
                  </a:cubicBezTo>
                  <a:cubicBezTo>
                    <a:pt x="78" y="15"/>
                    <a:pt x="78" y="15"/>
                    <a:pt x="78" y="15"/>
                  </a:cubicBezTo>
                  <a:cubicBezTo>
                    <a:pt x="72" y="19"/>
                    <a:pt x="72" y="19"/>
                    <a:pt x="72" y="19"/>
                  </a:cubicBezTo>
                  <a:cubicBezTo>
                    <a:pt x="66" y="23"/>
                    <a:pt x="66" y="23"/>
                    <a:pt x="66" y="23"/>
                  </a:cubicBezTo>
                  <a:cubicBezTo>
                    <a:pt x="60" y="27"/>
                    <a:pt x="60" y="27"/>
                    <a:pt x="60" y="27"/>
                  </a:cubicBezTo>
                  <a:cubicBezTo>
                    <a:pt x="54" y="31"/>
                    <a:pt x="54" y="31"/>
                    <a:pt x="54" y="31"/>
                  </a:cubicBezTo>
                  <a:cubicBezTo>
                    <a:pt x="49" y="35"/>
                    <a:pt x="49" y="35"/>
                    <a:pt x="49" y="35"/>
                  </a:cubicBezTo>
                  <a:cubicBezTo>
                    <a:pt x="44" y="40"/>
                    <a:pt x="44" y="40"/>
                    <a:pt x="44" y="40"/>
                  </a:cubicBezTo>
                  <a:cubicBezTo>
                    <a:pt x="38" y="45"/>
                    <a:pt x="38" y="45"/>
                    <a:pt x="38" y="45"/>
                  </a:cubicBezTo>
                  <a:cubicBezTo>
                    <a:pt x="34" y="51"/>
                    <a:pt x="34" y="51"/>
                    <a:pt x="34" y="51"/>
                  </a:cubicBezTo>
                  <a:cubicBezTo>
                    <a:pt x="29" y="56"/>
                    <a:pt x="29" y="56"/>
                    <a:pt x="29" y="56"/>
                  </a:cubicBezTo>
                  <a:cubicBezTo>
                    <a:pt x="25" y="62"/>
                    <a:pt x="25" y="62"/>
                    <a:pt x="25" y="62"/>
                  </a:cubicBezTo>
                  <a:cubicBezTo>
                    <a:pt x="21" y="68"/>
                    <a:pt x="21" y="68"/>
                    <a:pt x="21" y="68"/>
                  </a:cubicBezTo>
                  <a:cubicBezTo>
                    <a:pt x="17" y="74"/>
                    <a:pt x="17" y="74"/>
                    <a:pt x="17" y="74"/>
                  </a:cubicBezTo>
                  <a:cubicBezTo>
                    <a:pt x="13" y="81"/>
                    <a:pt x="13" y="81"/>
                    <a:pt x="13" y="81"/>
                  </a:cubicBezTo>
                  <a:cubicBezTo>
                    <a:pt x="10" y="88"/>
                    <a:pt x="10" y="88"/>
                    <a:pt x="10" y="88"/>
                  </a:cubicBezTo>
                  <a:cubicBezTo>
                    <a:pt x="7" y="95"/>
                    <a:pt x="7" y="95"/>
                    <a:pt x="7" y="95"/>
                  </a:cubicBezTo>
                  <a:cubicBezTo>
                    <a:pt x="4" y="101"/>
                    <a:pt x="4" y="101"/>
                    <a:pt x="4" y="101"/>
                  </a:cubicBezTo>
                  <a:cubicBezTo>
                    <a:pt x="2" y="109"/>
                    <a:pt x="2" y="109"/>
                    <a:pt x="2" y="109"/>
                  </a:cubicBezTo>
                  <a:cubicBezTo>
                    <a:pt x="0" y="116"/>
                    <a:pt x="0" y="116"/>
                    <a:pt x="0" y="116"/>
                  </a:cubicBezTo>
                  <a:cubicBezTo>
                    <a:pt x="0" y="120"/>
                    <a:pt x="0" y="120"/>
                    <a:pt x="0" y="120"/>
                  </a:cubicBezTo>
                  <a:cubicBezTo>
                    <a:pt x="113" y="120"/>
                    <a:pt x="113" y="120"/>
                    <a:pt x="113" y="120"/>
                  </a:cubicBezTo>
                  <a:cubicBezTo>
                    <a:pt x="113" y="368"/>
                    <a:pt x="113" y="368"/>
                    <a:pt x="113" y="368"/>
                  </a:cubicBezTo>
                  <a:lnTo>
                    <a:pt x="252"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4" name="Freeform 163"/>
            <p:cNvSpPr>
              <a:spLocks noEditPoints="1"/>
            </p:cNvSpPr>
            <p:nvPr/>
          </p:nvSpPr>
          <p:spPr bwMode="auto">
            <a:xfrm>
              <a:off x="14158913" y="7729538"/>
              <a:ext cx="1198563" cy="1827213"/>
            </a:xfrm>
            <a:custGeom>
              <a:avLst/>
              <a:gdLst>
                <a:gd name="T0" fmla="*/ 249 w 319"/>
                <a:gd name="T1" fmla="*/ 181 h 486"/>
                <a:gd name="T2" fmla="*/ 249 w 319"/>
                <a:gd name="T3" fmla="*/ 235 h 486"/>
                <a:gd name="T4" fmla="*/ 177 w 319"/>
                <a:gd name="T5" fmla="*/ 235 h 486"/>
                <a:gd name="T6" fmla="*/ 177 w 319"/>
                <a:gd name="T7" fmla="*/ 160 h 486"/>
                <a:gd name="T8" fmla="*/ 242 w 319"/>
                <a:gd name="T9" fmla="*/ 160 h 486"/>
                <a:gd name="T10" fmla="*/ 234 w 319"/>
                <a:gd name="T11" fmla="*/ 129 h 486"/>
                <a:gd name="T12" fmla="*/ 177 w 319"/>
                <a:gd name="T13" fmla="*/ 129 h 486"/>
                <a:gd name="T14" fmla="*/ 177 w 319"/>
                <a:gd name="T15" fmla="*/ 54 h 486"/>
                <a:gd name="T16" fmla="*/ 230 w 319"/>
                <a:gd name="T17" fmla="*/ 54 h 486"/>
                <a:gd name="T18" fmla="*/ 242 w 319"/>
                <a:gd name="T19" fmla="*/ 0 h 486"/>
                <a:gd name="T20" fmla="*/ 0 w 319"/>
                <a:gd name="T21" fmla="*/ 0 h 486"/>
                <a:gd name="T22" fmla="*/ 0 w 319"/>
                <a:gd name="T23" fmla="*/ 486 h 486"/>
                <a:gd name="T24" fmla="*/ 319 w 319"/>
                <a:gd name="T25" fmla="*/ 486 h 486"/>
                <a:gd name="T26" fmla="*/ 319 w 319"/>
                <a:gd name="T27" fmla="*/ 278 h 486"/>
                <a:gd name="T28" fmla="*/ 249 w 319"/>
                <a:gd name="T29" fmla="*/ 181 h 486"/>
                <a:gd name="T30" fmla="*/ 135 w 319"/>
                <a:gd name="T31" fmla="*/ 434 h 486"/>
                <a:gd name="T32" fmla="*/ 62 w 319"/>
                <a:gd name="T33" fmla="*/ 434 h 486"/>
                <a:gd name="T34" fmla="*/ 62 w 319"/>
                <a:gd name="T35" fmla="*/ 359 h 486"/>
                <a:gd name="T36" fmla="*/ 135 w 319"/>
                <a:gd name="T37" fmla="*/ 359 h 486"/>
                <a:gd name="T38" fmla="*/ 135 w 319"/>
                <a:gd name="T39" fmla="*/ 434 h 486"/>
                <a:gd name="T40" fmla="*/ 135 w 319"/>
                <a:gd name="T41" fmla="*/ 333 h 486"/>
                <a:gd name="T42" fmla="*/ 62 w 319"/>
                <a:gd name="T43" fmla="*/ 333 h 486"/>
                <a:gd name="T44" fmla="*/ 62 w 319"/>
                <a:gd name="T45" fmla="*/ 258 h 486"/>
                <a:gd name="T46" fmla="*/ 135 w 319"/>
                <a:gd name="T47" fmla="*/ 258 h 486"/>
                <a:gd name="T48" fmla="*/ 135 w 319"/>
                <a:gd name="T49" fmla="*/ 333 h 486"/>
                <a:gd name="T50" fmla="*/ 135 w 319"/>
                <a:gd name="T51" fmla="*/ 235 h 486"/>
                <a:gd name="T52" fmla="*/ 62 w 319"/>
                <a:gd name="T53" fmla="*/ 235 h 486"/>
                <a:gd name="T54" fmla="*/ 62 w 319"/>
                <a:gd name="T55" fmla="*/ 160 h 486"/>
                <a:gd name="T56" fmla="*/ 135 w 319"/>
                <a:gd name="T57" fmla="*/ 160 h 486"/>
                <a:gd name="T58" fmla="*/ 135 w 319"/>
                <a:gd name="T59" fmla="*/ 235 h 486"/>
                <a:gd name="T60" fmla="*/ 135 w 319"/>
                <a:gd name="T61" fmla="*/ 129 h 486"/>
                <a:gd name="T62" fmla="*/ 62 w 319"/>
                <a:gd name="T63" fmla="*/ 129 h 486"/>
                <a:gd name="T64" fmla="*/ 62 w 319"/>
                <a:gd name="T65" fmla="*/ 54 h 486"/>
                <a:gd name="T66" fmla="*/ 135 w 319"/>
                <a:gd name="T67" fmla="*/ 54 h 486"/>
                <a:gd name="T68" fmla="*/ 135 w 319"/>
                <a:gd name="T69" fmla="*/ 129 h 486"/>
                <a:gd name="T70" fmla="*/ 249 w 319"/>
                <a:gd name="T71" fmla="*/ 434 h 486"/>
                <a:gd name="T72" fmla="*/ 177 w 319"/>
                <a:gd name="T73" fmla="*/ 434 h 486"/>
                <a:gd name="T74" fmla="*/ 177 w 319"/>
                <a:gd name="T75" fmla="*/ 359 h 486"/>
                <a:gd name="T76" fmla="*/ 249 w 319"/>
                <a:gd name="T77" fmla="*/ 359 h 486"/>
                <a:gd name="T78" fmla="*/ 249 w 319"/>
                <a:gd name="T79" fmla="*/ 434 h 486"/>
                <a:gd name="T80" fmla="*/ 249 w 319"/>
                <a:gd name="T81" fmla="*/ 333 h 486"/>
                <a:gd name="T82" fmla="*/ 177 w 319"/>
                <a:gd name="T83" fmla="*/ 333 h 486"/>
                <a:gd name="T84" fmla="*/ 177 w 319"/>
                <a:gd name="T85" fmla="*/ 258 h 486"/>
                <a:gd name="T86" fmla="*/ 249 w 319"/>
                <a:gd name="T87" fmla="*/ 258 h 486"/>
                <a:gd name="T88" fmla="*/ 249 w 319"/>
                <a:gd name="T89" fmla="*/ 33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86">
                  <a:moveTo>
                    <a:pt x="249" y="181"/>
                  </a:moveTo>
                  <a:cubicBezTo>
                    <a:pt x="249" y="235"/>
                    <a:pt x="249" y="235"/>
                    <a:pt x="249" y="235"/>
                  </a:cubicBezTo>
                  <a:cubicBezTo>
                    <a:pt x="177" y="235"/>
                    <a:pt x="177" y="235"/>
                    <a:pt x="177" y="235"/>
                  </a:cubicBezTo>
                  <a:cubicBezTo>
                    <a:pt x="177" y="160"/>
                    <a:pt x="177" y="160"/>
                    <a:pt x="177" y="160"/>
                  </a:cubicBezTo>
                  <a:cubicBezTo>
                    <a:pt x="242" y="160"/>
                    <a:pt x="242" y="160"/>
                    <a:pt x="242" y="160"/>
                  </a:cubicBezTo>
                  <a:cubicBezTo>
                    <a:pt x="238" y="150"/>
                    <a:pt x="236" y="139"/>
                    <a:pt x="234" y="129"/>
                  </a:cubicBezTo>
                  <a:cubicBezTo>
                    <a:pt x="177" y="129"/>
                    <a:pt x="177" y="129"/>
                    <a:pt x="177" y="129"/>
                  </a:cubicBezTo>
                  <a:cubicBezTo>
                    <a:pt x="177" y="54"/>
                    <a:pt x="177" y="54"/>
                    <a:pt x="177" y="54"/>
                  </a:cubicBezTo>
                  <a:cubicBezTo>
                    <a:pt x="230" y="54"/>
                    <a:pt x="230" y="54"/>
                    <a:pt x="230" y="54"/>
                  </a:cubicBezTo>
                  <a:cubicBezTo>
                    <a:pt x="232" y="35"/>
                    <a:pt x="236" y="17"/>
                    <a:pt x="242" y="0"/>
                  </a:cubicBezTo>
                  <a:cubicBezTo>
                    <a:pt x="0" y="0"/>
                    <a:pt x="0" y="0"/>
                    <a:pt x="0" y="0"/>
                  </a:cubicBezTo>
                  <a:cubicBezTo>
                    <a:pt x="0" y="486"/>
                    <a:pt x="0" y="486"/>
                    <a:pt x="0" y="486"/>
                  </a:cubicBezTo>
                  <a:cubicBezTo>
                    <a:pt x="319" y="486"/>
                    <a:pt x="319" y="486"/>
                    <a:pt x="319" y="486"/>
                  </a:cubicBezTo>
                  <a:cubicBezTo>
                    <a:pt x="319" y="278"/>
                    <a:pt x="319" y="278"/>
                    <a:pt x="319" y="278"/>
                  </a:cubicBezTo>
                  <a:cubicBezTo>
                    <a:pt x="289" y="251"/>
                    <a:pt x="265" y="218"/>
                    <a:pt x="249" y="181"/>
                  </a:cubicBezTo>
                  <a:close/>
                  <a:moveTo>
                    <a:pt x="135" y="434"/>
                  </a:moveTo>
                  <a:cubicBezTo>
                    <a:pt x="62" y="434"/>
                    <a:pt x="62" y="434"/>
                    <a:pt x="62" y="434"/>
                  </a:cubicBezTo>
                  <a:cubicBezTo>
                    <a:pt x="62" y="359"/>
                    <a:pt x="62" y="359"/>
                    <a:pt x="62" y="359"/>
                  </a:cubicBezTo>
                  <a:cubicBezTo>
                    <a:pt x="135" y="359"/>
                    <a:pt x="135" y="359"/>
                    <a:pt x="135" y="359"/>
                  </a:cubicBezTo>
                  <a:lnTo>
                    <a:pt x="135" y="434"/>
                  </a:lnTo>
                  <a:close/>
                  <a:moveTo>
                    <a:pt x="135" y="333"/>
                  </a:moveTo>
                  <a:cubicBezTo>
                    <a:pt x="62" y="333"/>
                    <a:pt x="62" y="333"/>
                    <a:pt x="62" y="333"/>
                  </a:cubicBezTo>
                  <a:cubicBezTo>
                    <a:pt x="62" y="258"/>
                    <a:pt x="62" y="258"/>
                    <a:pt x="62" y="258"/>
                  </a:cubicBezTo>
                  <a:cubicBezTo>
                    <a:pt x="135" y="258"/>
                    <a:pt x="135" y="258"/>
                    <a:pt x="135" y="258"/>
                  </a:cubicBezTo>
                  <a:lnTo>
                    <a:pt x="135" y="333"/>
                  </a:lnTo>
                  <a:close/>
                  <a:moveTo>
                    <a:pt x="135" y="235"/>
                  </a:moveTo>
                  <a:cubicBezTo>
                    <a:pt x="62" y="235"/>
                    <a:pt x="62" y="235"/>
                    <a:pt x="62" y="235"/>
                  </a:cubicBezTo>
                  <a:cubicBezTo>
                    <a:pt x="62" y="160"/>
                    <a:pt x="62" y="160"/>
                    <a:pt x="62" y="160"/>
                  </a:cubicBezTo>
                  <a:cubicBezTo>
                    <a:pt x="135" y="160"/>
                    <a:pt x="135" y="160"/>
                    <a:pt x="135" y="160"/>
                  </a:cubicBezTo>
                  <a:lnTo>
                    <a:pt x="135" y="235"/>
                  </a:lnTo>
                  <a:close/>
                  <a:moveTo>
                    <a:pt x="135" y="129"/>
                  </a:moveTo>
                  <a:cubicBezTo>
                    <a:pt x="62" y="129"/>
                    <a:pt x="62" y="129"/>
                    <a:pt x="62" y="129"/>
                  </a:cubicBezTo>
                  <a:cubicBezTo>
                    <a:pt x="62" y="54"/>
                    <a:pt x="62" y="54"/>
                    <a:pt x="62" y="54"/>
                  </a:cubicBezTo>
                  <a:cubicBezTo>
                    <a:pt x="135" y="54"/>
                    <a:pt x="135" y="54"/>
                    <a:pt x="135" y="54"/>
                  </a:cubicBezTo>
                  <a:lnTo>
                    <a:pt x="135" y="129"/>
                  </a:lnTo>
                  <a:close/>
                  <a:moveTo>
                    <a:pt x="249" y="434"/>
                  </a:moveTo>
                  <a:cubicBezTo>
                    <a:pt x="177" y="434"/>
                    <a:pt x="177" y="434"/>
                    <a:pt x="177" y="434"/>
                  </a:cubicBezTo>
                  <a:cubicBezTo>
                    <a:pt x="177" y="359"/>
                    <a:pt x="177" y="359"/>
                    <a:pt x="177" y="359"/>
                  </a:cubicBezTo>
                  <a:cubicBezTo>
                    <a:pt x="249" y="359"/>
                    <a:pt x="249" y="359"/>
                    <a:pt x="249" y="359"/>
                  </a:cubicBezTo>
                  <a:lnTo>
                    <a:pt x="249" y="434"/>
                  </a:lnTo>
                  <a:close/>
                  <a:moveTo>
                    <a:pt x="249" y="333"/>
                  </a:moveTo>
                  <a:cubicBezTo>
                    <a:pt x="177" y="333"/>
                    <a:pt x="177" y="333"/>
                    <a:pt x="177" y="333"/>
                  </a:cubicBezTo>
                  <a:cubicBezTo>
                    <a:pt x="177" y="258"/>
                    <a:pt x="177" y="258"/>
                    <a:pt x="177" y="258"/>
                  </a:cubicBezTo>
                  <a:cubicBezTo>
                    <a:pt x="249" y="258"/>
                    <a:pt x="249" y="258"/>
                    <a:pt x="249" y="258"/>
                  </a:cubicBezTo>
                  <a:lnTo>
                    <a:pt x="249" y="3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165" name="Group 164"/>
          <p:cNvGrpSpPr/>
          <p:nvPr/>
        </p:nvGrpSpPr>
        <p:grpSpPr>
          <a:xfrm>
            <a:off x="9552384" y="5030157"/>
            <a:ext cx="902029" cy="710238"/>
            <a:chOff x="4716463" y="2174875"/>
            <a:chExt cx="3011488" cy="2647950"/>
          </a:xfrm>
          <a:solidFill>
            <a:schemeClr val="tx2"/>
          </a:solidFill>
        </p:grpSpPr>
        <p:sp>
          <p:nvSpPr>
            <p:cNvPr id="166" name="Freeform 165"/>
            <p:cNvSpPr>
              <a:spLocks noEditPoints="1"/>
            </p:cNvSpPr>
            <p:nvPr/>
          </p:nvSpPr>
          <p:spPr bwMode="auto">
            <a:xfrm>
              <a:off x="5240338" y="2174875"/>
              <a:ext cx="1963738" cy="2647950"/>
            </a:xfrm>
            <a:custGeom>
              <a:avLst/>
              <a:gdLst>
                <a:gd name="T0" fmla="*/ 506 w 522"/>
                <a:gd name="T1" fmla="*/ 499 h 703"/>
                <a:gd name="T2" fmla="*/ 371 w 522"/>
                <a:gd name="T3" fmla="*/ 369 h 703"/>
                <a:gd name="T4" fmla="*/ 329 w 522"/>
                <a:gd name="T5" fmla="*/ 324 h 703"/>
                <a:gd name="T6" fmla="*/ 353 w 522"/>
                <a:gd name="T7" fmla="*/ 269 h 703"/>
                <a:gd name="T8" fmla="*/ 354 w 522"/>
                <a:gd name="T9" fmla="*/ 35 h 703"/>
                <a:gd name="T10" fmla="*/ 261 w 522"/>
                <a:gd name="T11" fmla="*/ 1 h 703"/>
                <a:gd name="T12" fmla="*/ 168 w 522"/>
                <a:gd name="T13" fmla="*/ 35 h 703"/>
                <a:gd name="T14" fmla="*/ 169 w 522"/>
                <a:gd name="T15" fmla="*/ 269 h 703"/>
                <a:gd name="T16" fmla="*/ 193 w 522"/>
                <a:gd name="T17" fmla="*/ 324 h 703"/>
                <a:gd name="T18" fmla="*/ 152 w 522"/>
                <a:gd name="T19" fmla="*/ 369 h 703"/>
                <a:gd name="T20" fmla="*/ 16 w 522"/>
                <a:gd name="T21" fmla="*/ 499 h 703"/>
                <a:gd name="T22" fmla="*/ 2 w 522"/>
                <a:gd name="T23" fmla="*/ 588 h 703"/>
                <a:gd name="T24" fmla="*/ 34 w 522"/>
                <a:gd name="T25" fmla="*/ 627 h 703"/>
                <a:gd name="T26" fmla="*/ 261 w 522"/>
                <a:gd name="T27" fmla="*/ 702 h 703"/>
                <a:gd name="T28" fmla="*/ 488 w 522"/>
                <a:gd name="T29" fmla="*/ 627 h 703"/>
                <a:gd name="T30" fmla="*/ 520 w 522"/>
                <a:gd name="T31" fmla="*/ 588 h 703"/>
                <a:gd name="T32" fmla="*/ 506 w 522"/>
                <a:gd name="T33" fmla="*/ 499 h 703"/>
                <a:gd name="T34" fmla="*/ 301 w 522"/>
                <a:gd name="T35" fmla="*/ 605 h 703"/>
                <a:gd name="T36" fmla="*/ 259 w 522"/>
                <a:gd name="T37" fmla="*/ 634 h 703"/>
                <a:gd name="T38" fmla="*/ 222 w 522"/>
                <a:gd name="T39" fmla="*/ 605 h 703"/>
                <a:gd name="T40" fmla="*/ 248 w 522"/>
                <a:gd name="T41" fmla="*/ 423 h 703"/>
                <a:gd name="T42" fmla="*/ 218 w 522"/>
                <a:gd name="T43" fmla="*/ 387 h 703"/>
                <a:gd name="T44" fmla="*/ 304 w 522"/>
                <a:gd name="T45" fmla="*/ 387 h 703"/>
                <a:gd name="T46" fmla="*/ 273 w 522"/>
                <a:gd name="T47" fmla="*/ 425 h 703"/>
                <a:gd name="T48" fmla="*/ 301 w 522"/>
                <a:gd name="T49" fmla="*/ 605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2" h="703">
                  <a:moveTo>
                    <a:pt x="506" y="499"/>
                  </a:moveTo>
                  <a:cubicBezTo>
                    <a:pt x="490" y="447"/>
                    <a:pt x="455" y="404"/>
                    <a:pt x="371" y="369"/>
                  </a:cubicBezTo>
                  <a:cubicBezTo>
                    <a:pt x="348" y="364"/>
                    <a:pt x="332" y="346"/>
                    <a:pt x="329" y="324"/>
                  </a:cubicBezTo>
                  <a:cubicBezTo>
                    <a:pt x="330" y="298"/>
                    <a:pt x="342" y="288"/>
                    <a:pt x="353" y="269"/>
                  </a:cubicBezTo>
                  <a:cubicBezTo>
                    <a:pt x="401" y="196"/>
                    <a:pt x="395" y="87"/>
                    <a:pt x="354" y="35"/>
                  </a:cubicBezTo>
                  <a:cubicBezTo>
                    <a:pt x="334" y="10"/>
                    <a:pt x="297" y="0"/>
                    <a:pt x="261" y="1"/>
                  </a:cubicBezTo>
                  <a:cubicBezTo>
                    <a:pt x="225" y="0"/>
                    <a:pt x="188" y="10"/>
                    <a:pt x="168" y="35"/>
                  </a:cubicBezTo>
                  <a:cubicBezTo>
                    <a:pt x="127" y="87"/>
                    <a:pt x="121" y="196"/>
                    <a:pt x="169" y="269"/>
                  </a:cubicBezTo>
                  <a:cubicBezTo>
                    <a:pt x="180" y="288"/>
                    <a:pt x="192" y="298"/>
                    <a:pt x="193" y="324"/>
                  </a:cubicBezTo>
                  <a:cubicBezTo>
                    <a:pt x="190" y="346"/>
                    <a:pt x="174" y="364"/>
                    <a:pt x="152" y="369"/>
                  </a:cubicBezTo>
                  <a:cubicBezTo>
                    <a:pt x="67" y="404"/>
                    <a:pt x="32" y="447"/>
                    <a:pt x="16" y="499"/>
                  </a:cubicBezTo>
                  <a:cubicBezTo>
                    <a:pt x="5" y="524"/>
                    <a:pt x="0" y="553"/>
                    <a:pt x="2" y="588"/>
                  </a:cubicBezTo>
                  <a:cubicBezTo>
                    <a:pt x="5" y="603"/>
                    <a:pt x="8" y="606"/>
                    <a:pt x="34" y="627"/>
                  </a:cubicBezTo>
                  <a:cubicBezTo>
                    <a:pt x="109" y="682"/>
                    <a:pt x="187" y="703"/>
                    <a:pt x="261" y="702"/>
                  </a:cubicBezTo>
                  <a:cubicBezTo>
                    <a:pt x="335" y="703"/>
                    <a:pt x="413" y="682"/>
                    <a:pt x="488" y="627"/>
                  </a:cubicBezTo>
                  <a:cubicBezTo>
                    <a:pt x="514" y="606"/>
                    <a:pt x="517" y="603"/>
                    <a:pt x="520" y="588"/>
                  </a:cubicBezTo>
                  <a:cubicBezTo>
                    <a:pt x="522" y="553"/>
                    <a:pt x="517" y="524"/>
                    <a:pt x="506" y="499"/>
                  </a:cubicBezTo>
                  <a:close/>
                  <a:moveTo>
                    <a:pt x="301" y="605"/>
                  </a:moveTo>
                  <a:cubicBezTo>
                    <a:pt x="259" y="634"/>
                    <a:pt x="259" y="634"/>
                    <a:pt x="259" y="634"/>
                  </a:cubicBezTo>
                  <a:cubicBezTo>
                    <a:pt x="222" y="605"/>
                    <a:pt x="222" y="605"/>
                    <a:pt x="222" y="605"/>
                  </a:cubicBezTo>
                  <a:cubicBezTo>
                    <a:pt x="248" y="423"/>
                    <a:pt x="248" y="423"/>
                    <a:pt x="248" y="423"/>
                  </a:cubicBezTo>
                  <a:cubicBezTo>
                    <a:pt x="218" y="387"/>
                    <a:pt x="218" y="387"/>
                    <a:pt x="218" y="387"/>
                  </a:cubicBezTo>
                  <a:cubicBezTo>
                    <a:pt x="304" y="387"/>
                    <a:pt x="304" y="387"/>
                    <a:pt x="304" y="387"/>
                  </a:cubicBezTo>
                  <a:cubicBezTo>
                    <a:pt x="273" y="425"/>
                    <a:pt x="273" y="425"/>
                    <a:pt x="273" y="425"/>
                  </a:cubicBezTo>
                  <a:lnTo>
                    <a:pt x="301" y="6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7" name="Freeform 166"/>
            <p:cNvSpPr>
              <a:spLocks/>
            </p:cNvSpPr>
            <p:nvPr/>
          </p:nvSpPr>
          <p:spPr bwMode="auto">
            <a:xfrm>
              <a:off x="6670676" y="2498725"/>
              <a:ext cx="1057275" cy="1514475"/>
            </a:xfrm>
            <a:custGeom>
              <a:avLst/>
              <a:gdLst>
                <a:gd name="T0" fmla="*/ 131 w 281"/>
                <a:gd name="T1" fmla="*/ 0 h 402"/>
                <a:gd name="T2" fmla="*/ 185 w 281"/>
                <a:gd name="T3" fmla="*/ 20 h 402"/>
                <a:gd name="T4" fmla="*/ 184 w 281"/>
                <a:gd name="T5" fmla="*/ 154 h 402"/>
                <a:gd name="T6" fmla="*/ 170 w 281"/>
                <a:gd name="T7" fmla="*/ 186 h 402"/>
                <a:gd name="T8" fmla="*/ 194 w 281"/>
                <a:gd name="T9" fmla="*/ 212 h 402"/>
                <a:gd name="T10" fmla="*/ 272 w 281"/>
                <a:gd name="T11" fmla="*/ 286 h 402"/>
                <a:gd name="T12" fmla="*/ 280 w 281"/>
                <a:gd name="T13" fmla="*/ 338 h 402"/>
                <a:gd name="T14" fmla="*/ 262 w 281"/>
                <a:gd name="T15" fmla="*/ 360 h 402"/>
                <a:gd name="T16" fmla="*/ 156 w 281"/>
                <a:gd name="T17" fmla="*/ 402 h 402"/>
                <a:gd name="T18" fmla="*/ 0 w 281"/>
                <a:gd name="T19" fmla="*/ 269 h 402"/>
                <a:gd name="T20" fmla="*/ 68 w 281"/>
                <a:gd name="T21" fmla="*/ 212 h 402"/>
                <a:gd name="T22" fmla="*/ 92 w 281"/>
                <a:gd name="T23" fmla="*/ 186 h 402"/>
                <a:gd name="T24" fmla="*/ 78 w 281"/>
                <a:gd name="T25" fmla="*/ 154 h 402"/>
                <a:gd name="T26" fmla="*/ 78 w 281"/>
                <a:gd name="T27" fmla="*/ 20 h 402"/>
                <a:gd name="T28" fmla="*/ 131 w 281"/>
                <a:gd name="T2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402">
                  <a:moveTo>
                    <a:pt x="131" y="0"/>
                  </a:moveTo>
                  <a:cubicBezTo>
                    <a:pt x="152" y="0"/>
                    <a:pt x="173" y="5"/>
                    <a:pt x="185" y="20"/>
                  </a:cubicBezTo>
                  <a:cubicBezTo>
                    <a:pt x="208" y="50"/>
                    <a:pt x="212" y="112"/>
                    <a:pt x="184" y="154"/>
                  </a:cubicBezTo>
                  <a:cubicBezTo>
                    <a:pt x="178" y="165"/>
                    <a:pt x="171" y="171"/>
                    <a:pt x="170" y="186"/>
                  </a:cubicBezTo>
                  <a:cubicBezTo>
                    <a:pt x="172" y="199"/>
                    <a:pt x="181" y="209"/>
                    <a:pt x="194" y="212"/>
                  </a:cubicBezTo>
                  <a:cubicBezTo>
                    <a:pt x="243" y="232"/>
                    <a:pt x="263" y="257"/>
                    <a:pt x="272" y="286"/>
                  </a:cubicBezTo>
                  <a:cubicBezTo>
                    <a:pt x="278" y="301"/>
                    <a:pt x="281" y="318"/>
                    <a:pt x="280" y="338"/>
                  </a:cubicBezTo>
                  <a:cubicBezTo>
                    <a:pt x="278" y="346"/>
                    <a:pt x="277" y="348"/>
                    <a:pt x="262" y="360"/>
                  </a:cubicBezTo>
                  <a:cubicBezTo>
                    <a:pt x="227" y="386"/>
                    <a:pt x="191" y="398"/>
                    <a:pt x="156" y="402"/>
                  </a:cubicBezTo>
                  <a:cubicBezTo>
                    <a:pt x="130" y="332"/>
                    <a:pt x="77" y="289"/>
                    <a:pt x="0" y="269"/>
                  </a:cubicBezTo>
                  <a:cubicBezTo>
                    <a:pt x="11" y="246"/>
                    <a:pt x="28" y="228"/>
                    <a:pt x="68" y="212"/>
                  </a:cubicBezTo>
                  <a:cubicBezTo>
                    <a:pt x="81" y="209"/>
                    <a:pt x="90" y="199"/>
                    <a:pt x="92" y="186"/>
                  </a:cubicBezTo>
                  <a:cubicBezTo>
                    <a:pt x="92" y="171"/>
                    <a:pt x="84" y="165"/>
                    <a:pt x="78" y="154"/>
                  </a:cubicBezTo>
                  <a:cubicBezTo>
                    <a:pt x="50" y="112"/>
                    <a:pt x="54" y="50"/>
                    <a:pt x="78" y="20"/>
                  </a:cubicBezTo>
                  <a:cubicBezTo>
                    <a:pt x="89" y="5"/>
                    <a:pt x="110" y="0"/>
                    <a:pt x="13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sp>
          <p:nvSpPr>
            <p:cNvPr id="168" name="Freeform 167"/>
            <p:cNvSpPr>
              <a:spLocks/>
            </p:cNvSpPr>
            <p:nvPr/>
          </p:nvSpPr>
          <p:spPr bwMode="auto">
            <a:xfrm>
              <a:off x="4716463" y="2498725"/>
              <a:ext cx="1057275" cy="1514475"/>
            </a:xfrm>
            <a:custGeom>
              <a:avLst/>
              <a:gdLst>
                <a:gd name="T0" fmla="*/ 150 w 281"/>
                <a:gd name="T1" fmla="*/ 0 h 402"/>
                <a:gd name="T2" fmla="*/ 204 w 281"/>
                <a:gd name="T3" fmla="*/ 20 h 402"/>
                <a:gd name="T4" fmla="*/ 203 w 281"/>
                <a:gd name="T5" fmla="*/ 154 h 402"/>
                <a:gd name="T6" fmla="*/ 189 w 281"/>
                <a:gd name="T7" fmla="*/ 186 h 402"/>
                <a:gd name="T8" fmla="*/ 213 w 281"/>
                <a:gd name="T9" fmla="*/ 212 h 402"/>
                <a:gd name="T10" fmla="*/ 281 w 281"/>
                <a:gd name="T11" fmla="*/ 269 h 402"/>
                <a:gd name="T12" fmla="*/ 125 w 281"/>
                <a:gd name="T13" fmla="*/ 402 h 402"/>
                <a:gd name="T14" fmla="*/ 19 w 281"/>
                <a:gd name="T15" fmla="*/ 360 h 402"/>
                <a:gd name="T16" fmla="*/ 1 w 281"/>
                <a:gd name="T17" fmla="*/ 338 h 402"/>
                <a:gd name="T18" fmla="*/ 9 w 281"/>
                <a:gd name="T19" fmla="*/ 286 h 402"/>
                <a:gd name="T20" fmla="*/ 87 w 281"/>
                <a:gd name="T21" fmla="*/ 212 h 402"/>
                <a:gd name="T22" fmla="*/ 111 w 281"/>
                <a:gd name="T23" fmla="*/ 186 h 402"/>
                <a:gd name="T24" fmla="*/ 97 w 281"/>
                <a:gd name="T25" fmla="*/ 154 h 402"/>
                <a:gd name="T26" fmla="*/ 97 w 281"/>
                <a:gd name="T27" fmla="*/ 20 h 402"/>
                <a:gd name="T28" fmla="*/ 150 w 281"/>
                <a:gd name="T29" fmla="*/ 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402">
                  <a:moveTo>
                    <a:pt x="150" y="0"/>
                  </a:moveTo>
                  <a:cubicBezTo>
                    <a:pt x="171" y="0"/>
                    <a:pt x="192" y="5"/>
                    <a:pt x="204" y="20"/>
                  </a:cubicBezTo>
                  <a:cubicBezTo>
                    <a:pt x="227" y="50"/>
                    <a:pt x="231" y="112"/>
                    <a:pt x="203" y="154"/>
                  </a:cubicBezTo>
                  <a:cubicBezTo>
                    <a:pt x="197" y="165"/>
                    <a:pt x="190" y="171"/>
                    <a:pt x="189" y="186"/>
                  </a:cubicBezTo>
                  <a:cubicBezTo>
                    <a:pt x="191" y="199"/>
                    <a:pt x="200" y="209"/>
                    <a:pt x="213" y="212"/>
                  </a:cubicBezTo>
                  <a:cubicBezTo>
                    <a:pt x="253" y="228"/>
                    <a:pt x="270" y="246"/>
                    <a:pt x="281" y="269"/>
                  </a:cubicBezTo>
                  <a:cubicBezTo>
                    <a:pt x="204" y="289"/>
                    <a:pt x="151" y="332"/>
                    <a:pt x="125" y="402"/>
                  </a:cubicBezTo>
                  <a:cubicBezTo>
                    <a:pt x="90" y="398"/>
                    <a:pt x="54" y="386"/>
                    <a:pt x="19" y="360"/>
                  </a:cubicBezTo>
                  <a:cubicBezTo>
                    <a:pt x="4" y="348"/>
                    <a:pt x="3" y="346"/>
                    <a:pt x="1" y="338"/>
                  </a:cubicBezTo>
                  <a:cubicBezTo>
                    <a:pt x="0" y="318"/>
                    <a:pt x="3" y="301"/>
                    <a:pt x="9" y="286"/>
                  </a:cubicBezTo>
                  <a:cubicBezTo>
                    <a:pt x="18" y="257"/>
                    <a:pt x="38" y="232"/>
                    <a:pt x="87" y="212"/>
                  </a:cubicBezTo>
                  <a:cubicBezTo>
                    <a:pt x="100" y="209"/>
                    <a:pt x="109" y="199"/>
                    <a:pt x="111" y="186"/>
                  </a:cubicBezTo>
                  <a:cubicBezTo>
                    <a:pt x="111" y="171"/>
                    <a:pt x="103" y="165"/>
                    <a:pt x="97" y="154"/>
                  </a:cubicBezTo>
                  <a:cubicBezTo>
                    <a:pt x="69" y="112"/>
                    <a:pt x="73" y="50"/>
                    <a:pt x="97" y="20"/>
                  </a:cubicBezTo>
                  <a:cubicBezTo>
                    <a:pt x="108" y="5"/>
                    <a:pt x="130" y="0"/>
                    <a:pt x="15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7855" tIns="43927" rIns="87855" bIns="43927" numCol="1" anchor="t" anchorCtr="0" compatLnSpc="1">
              <a:prstTxWarp prst="textNoShape">
                <a:avLst/>
              </a:prstTxWarp>
            </a:bodyPr>
            <a:lstStyle>
              <a:defPPr>
                <a:defRPr lang="en-US"/>
              </a:defPPr>
              <a:lvl1pPr marL="0" algn="l" defTabSz="932316" rtl="0" eaLnBrk="1" latinLnBrk="0" hangingPunct="1">
                <a:defRPr sz="1836" kern="1200">
                  <a:solidFill>
                    <a:schemeClr val="tx1"/>
                  </a:solidFill>
                  <a:latin typeface="+mn-lt"/>
                  <a:ea typeface="+mn-ea"/>
                  <a:cs typeface="+mn-cs"/>
                </a:defRPr>
              </a:lvl1pPr>
              <a:lvl2pPr marL="466155" algn="l" defTabSz="932316" rtl="0" eaLnBrk="1" latinLnBrk="0" hangingPunct="1">
                <a:defRPr sz="1836" kern="1200">
                  <a:solidFill>
                    <a:schemeClr val="tx1"/>
                  </a:solidFill>
                  <a:latin typeface="+mn-lt"/>
                  <a:ea typeface="+mn-ea"/>
                  <a:cs typeface="+mn-cs"/>
                </a:defRPr>
              </a:lvl2pPr>
              <a:lvl3pPr marL="932316" algn="l" defTabSz="932316" rtl="0" eaLnBrk="1" latinLnBrk="0" hangingPunct="1">
                <a:defRPr sz="1836" kern="1200">
                  <a:solidFill>
                    <a:schemeClr val="tx1"/>
                  </a:solidFill>
                  <a:latin typeface="+mn-lt"/>
                  <a:ea typeface="+mn-ea"/>
                  <a:cs typeface="+mn-cs"/>
                </a:defRPr>
              </a:lvl3pPr>
              <a:lvl4pPr marL="1398471" algn="l" defTabSz="932316" rtl="0" eaLnBrk="1" latinLnBrk="0" hangingPunct="1">
                <a:defRPr sz="1836" kern="1200">
                  <a:solidFill>
                    <a:schemeClr val="tx1"/>
                  </a:solidFill>
                  <a:latin typeface="+mn-lt"/>
                  <a:ea typeface="+mn-ea"/>
                  <a:cs typeface="+mn-cs"/>
                </a:defRPr>
              </a:lvl4pPr>
              <a:lvl5pPr marL="1864631" algn="l" defTabSz="932316" rtl="0" eaLnBrk="1" latinLnBrk="0" hangingPunct="1">
                <a:defRPr sz="1836" kern="1200">
                  <a:solidFill>
                    <a:schemeClr val="tx1"/>
                  </a:solidFill>
                  <a:latin typeface="+mn-lt"/>
                  <a:ea typeface="+mn-ea"/>
                  <a:cs typeface="+mn-cs"/>
                </a:defRPr>
              </a:lvl5pPr>
              <a:lvl6pPr marL="2330787" algn="l" defTabSz="932316" rtl="0" eaLnBrk="1" latinLnBrk="0" hangingPunct="1">
                <a:defRPr sz="1836" kern="1200">
                  <a:solidFill>
                    <a:schemeClr val="tx1"/>
                  </a:solidFill>
                  <a:latin typeface="+mn-lt"/>
                  <a:ea typeface="+mn-ea"/>
                  <a:cs typeface="+mn-cs"/>
                </a:defRPr>
              </a:lvl6pPr>
              <a:lvl7pPr marL="2796947" algn="l" defTabSz="932316" rtl="0" eaLnBrk="1" latinLnBrk="0" hangingPunct="1">
                <a:defRPr sz="1836" kern="1200">
                  <a:solidFill>
                    <a:schemeClr val="tx1"/>
                  </a:solidFill>
                  <a:latin typeface="+mn-lt"/>
                  <a:ea typeface="+mn-ea"/>
                  <a:cs typeface="+mn-cs"/>
                </a:defRPr>
              </a:lvl7pPr>
              <a:lvl8pPr marL="3263102" algn="l" defTabSz="932316" rtl="0" eaLnBrk="1" latinLnBrk="0" hangingPunct="1">
                <a:defRPr sz="1836" kern="1200">
                  <a:solidFill>
                    <a:schemeClr val="tx1"/>
                  </a:solidFill>
                  <a:latin typeface="+mn-lt"/>
                  <a:ea typeface="+mn-ea"/>
                  <a:cs typeface="+mn-cs"/>
                </a:defRPr>
              </a:lvl8pPr>
              <a:lvl9pPr marL="3729258" algn="l" defTabSz="932316" rtl="0" eaLnBrk="1" latinLnBrk="0" hangingPunct="1">
                <a:defRPr sz="1836" kern="1200">
                  <a:solidFill>
                    <a:schemeClr val="tx1"/>
                  </a:solidFill>
                  <a:latin typeface="+mn-lt"/>
                  <a:ea typeface="+mn-ea"/>
                  <a:cs typeface="+mn-cs"/>
                </a:defRPr>
              </a:lvl9pPr>
            </a:lstStyle>
            <a:p>
              <a:pPr defTabSz="932137">
                <a:defRPr/>
              </a:pPr>
              <a:endParaRPr lang="en-US" sz="1764">
                <a:solidFill>
                  <a:srgbClr val="505050"/>
                </a:solidFill>
              </a:endParaRPr>
            </a:p>
          </p:txBody>
        </p:sp>
      </p:grpSp>
      <p:grpSp>
        <p:nvGrpSpPr>
          <p:cNvPr id="170" name="Group 169"/>
          <p:cNvGrpSpPr/>
          <p:nvPr/>
        </p:nvGrpSpPr>
        <p:grpSpPr>
          <a:xfrm>
            <a:off x="1190268" y="4458828"/>
            <a:ext cx="3057915" cy="2076114"/>
            <a:chOff x="886506" y="4548026"/>
            <a:chExt cx="3120118" cy="2118345"/>
          </a:xfrm>
        </p:grpSpPr>
        <p:grpSp>
          <p:nvGrpSpPr>
            <p:cNvPr id="171" name="Group 170"/>
            <p:cNvGrpSpPr/>
            <p:nvPr/>
          </p:nvGrpSpPr>
          <p:grpSpPr>
            <a:xfrm>
              <a:off x="886506" y="4548026"/>
              <a:ext cx="3120118" cy="2118345"/>
              <a:chOff x="454706" y="4487408"/>
              <a:chExt cx="3120118" cy="2118345"/>
            </a:xfrm>
            <a:solidFill>
              <a:srgbClr val="FFFFFF"/>
            </a:solidFill>
          </p:grpSpPr>
          <p:sp>
            <p:nvSpPr>
              <p:cNvPr id="179" name="Oval 178"/>
              <p:cNvSpPr/>
              <p:nvPr/>
            </p:nvSpPr>
            <p:spPr bwMode="auto">
              <a:xfrm>
                <a:off x="2117831" y="4762147"/>
                <a:ext cx="1087598" cy="114204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180" name="Oval 179"/>
              <p:cNvSpPr/>
              <p:nvPr/>
            </p:nvSpPr>
            <p:spPr bwMode="auto">
              <a:xfrm>
                <a:off x="2200353" y="5166231"/>
                <a:ext cx="1374471" cy="1439521"/>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181" name="Oval 180"/>
              <p:cNvSpPr/>
              <p:nvPr/>
            </p:nvSpPr>
            <p:spPr bwMode="auto">
              <a:xfrm>
                <a:off x="454706" y="5255748"/>
                <a:ext cx="1372616" cy="1350005"/>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182" name="Oval 181"/>
              <p:cNvSpPr/>
              <p:nvPr/>
            </p:nvSpPr>
            <p:spPr bwMode="auto">
              <a:xfrm>
                <a:off x="953302" y="4487408"/>
                <a:ext cx="1661270" cy="1757560"/>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183" name="Oval 182"/>
              <p:cNvSpPr/>
              <p:nvPr/>
            </p:nvSpPr>
            <p:spPr bwMode="auto">
              <a:xfrm>
                <a:off x="1242005" y="5160389"/>
                <a:ext cx="1496260" cy="1417802"/>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sp>
            <p:nvSpPr>
              <p:cNvPr id="184" name="Rectangle 183"/>
              <p:cNvSpPr/>
              <p:nvPr/>
            </p:nvSpPr>
            <p:spPr bwMode="auto">
              <a:xfrm>
                <a:off x="1132225" y="6041856"/>
                <a:ext cx="1741793" cy="558053"/>
              </a:xfrm>
              <a:prstGeom prst="rect">
                <a:avLst/>
              </a:prstGeom>
              <a:grpFill/>
              <a:ln w="9525" cap="flat" cmpd="sng" algn="ctr">
                <a:noFill/>
                <a:prstDash val="solid"/>
                <a:headEnd type="none" w="med" len="med"/>
                <a:tailEnd type="none" w="med" len="med"/>
              </a:ln>
              <a:effectLst/>
            </p:spPr>
            <p:txBody>
              <a:bodyPr rot="0" spcFirstLastPara="0" vertOverflow="overflow" horzOverflow="overflow" vert="horz" wrap="square" lIns="179233" tIns="143387" rIns="179233" bIns="143387" numCol="1" spcCol="0" rtlCol="0" fromWordArt="0" anchor="t" anchorCtr="0" forceAA="0" compatLnSpc="1">
                <a:prstTxWarp prst="textNoShape">
                  <a:avLst/>
                </a:prstTxWarp>
                <a:noAutofit/>
              </a:bodyPr>
              <a:lstStyle/>
              <a:p>
                <a:pPr algn="ctr" defTabSz="913752" fontAlgn="base">
                  <a:lnSpc>
                    <a:spcPct val="90000"/>
                  </a:lnSpc>
                  <a:spcBef>
                    <a:spcPct val="0"/>
                  </a:spcBef>
                  <a:spcAft>
                    <a:spcPct val="0"/>
                  </a:spcAft>
                  <a:defRPr/>
                </a:pPr>
                <a:endParaRPr lang="en-US" sz="2353" kern="0" dirty="0" err="1">
                  <a:gradFill>
                    <a:gsLst>
                      <a:gs pos="82707">
                        <a:schemeClr val="bg1"/>
                      </a:gs>
                      <a:gs pos="60000">
                        <a:schemeClr val="bg1"/>
                      </a:gs>
                    </a:gsLst>
                    <a:lin ang="5400000" scaled="0"/>
                  </a:gradFill>
                  <a:ea typeface="Segoe UI" pitchFamily="34" charset="0"/>
                  <a:cs typeface="Segoe UI" pitchFamily="34" charset="0"/>
                </a:endParaRPr>
              </a:p>
            </p:txBody>
          </p:sp>
        </p:grpSp>
        <p:grpSp>
          <p:nvGrpSpPr>
            <p:cNvPr id="172" name="Group 171"/>
            <p:cNvGrpSpPr/>
            <p:nvPr/>
          </p:nvGrpSpPr>
          <p:grpSpPr>
            <a:xfrm>
              <a:off x="900859" y="4628319"/>
              <a:ext cx="3027017" cy="1960411"/>
              <a:chOff x="5815204" y="1281289"/>
              <a:chExt cx="5048622" cy="3371753"/>
            </a:xfrm>
            <a:solidFill>
              <a:srgbClr val="FFFFFF"/>
            </a:solidFill>
          </p:grpSpPr>
          <p:sp>
            <p:nvSpPr>
              <p:cNvPr id="173" name="Freeform 172"/>
              <p:cNvSpPr>
                <a:spLocks noEditPoints="1"/>
              </p:cNvSpPr>
              <p:nvPr/>
            </p:nvSpPr>
            <p:spPr bwMode="auto">
              <a:xfrm>
                <a:off x="5926516" y="1281289"/>
                <a:ext cx="4937310" cy="3371753"/>
              </a:xfrm>
              <a:custGeom>
                <a:avLst/>
                <a:gdLst>
                  <a:gd name="T0" fmla="*/ 259 w 1474"/>
                  <a:gd name="T1" fmla="*/ 369 h 1005"/>
                  <a:gd name="T2" fmla="*/ 259 w 1474"/>
                  <a:gd name="T3" fmla="*/ 362 h 1005"/>
                  <a:gd name="T4" fmla="*/ 621 w 1474"/>
                  <a:gd name="T5" fmla="*/ 0 h 1005"/>
                  <a:gd name="T6" fmla="*/ 931 w 1474"/>
                  <a:gd name="T7" fmla="*/ 175 h 1005"/>
                  <a:gd name="T8" fmla="*/ 1061 w 1474"/>
                  <a:gd name="T9" fmla="*/ 132 h 1005"/>
                  <a:gd name="T10" fmla="*/ 1278 w 1474"/>
                  <a:gd name="T11" fmla="*/ 329 h 1005"/>
                  <a:gd name="T12" fmla="*/ 967 w 1474"/>
                  <a:gd name="T13" fmla="*/ 486 h 1005"/>
                  <a:gd name="T14" fmla="*/ 720 w 1474"/>
                  <a:gd name="T15" fmla="*/ 348 h 1005"/>
                  <a:gd name="T16" fmla="*/ 474 w 1474"/>
                  <a:gd name="T17" fmla="*/ 485 h 1005"/>
                  <a:gd name="T18" fmla="*/ 259 w 1474"/>
                  <a:gd name="T19" fmla="*/ 369 h 1005"/>
                  <a:gd name="T20" fmla="*/ 1292 w 1474"/>
                  <a:gd name="T21" fmla="*/ 367 h 1005"/>
                  <a:gd name="T22" fmla="*/ 986 w 1474"/>
                  <a:gd name="T23" fmla="*/ 522 h 1005"/>
                  <a:gd name="T24" fmla="*/ 1006 w 1474"/>
                  <a:gd name="T25" fmla="*/ 590 h 1005"/>
                  <a:gd name="T26" fmla="*/ 1066 w 1474"/>
                  <a:gd name="T27" fmla="*/ 583 h 1005"/>
                  <a:gd name="T28" fmla="*/ 996 w 1474"/>
                  <a:gd name="T29" fmla="*/ 671 h 1005"/>
                  <a:gd name="T30" fmla="*/ 907 w 1474"/>
                  <a:gd name="T31" fmla="*/ 601 h 1005"/>
                  <a:gd name="T32" fmla="*/ 966 w 1474"/>
                  <a:gd name="T33" fmla="*/ 594 h 1005"/>
                  <a:gd name="T34" fmla="*/ 946 w 1474"/>
                  <a:gd name="T35" fmla="*/ 531 h 1005"/>
                  <a:gd name="T36" fmla="*/ 944 w 1474"/>
                  <a:gd name="T37" fmla="*/ 526 h 1005"/>
                  <a:gd name="T38" fmla="*/ 720 w 1474"/>
                  <a:gd name="T39" fmla="*/ 388 h 1005"/>
                  <a:gd name="T40" fmla="*/ 500 w 1474"/>
                  <a:gd name="T41" fmla="*/ 519 h 1005"/>
                  <a:gd name="T42" fmla="*/ 499 w 1474"/>
                  <a:gd name="T43" fmla="*/ 520 h 1005"/>
                  <a:gd name="T44" fmla="*/ 479 w 1474"/>
                  <a:gd name="T45" fmla="*/ 571 h 1005"/>
                  <a:gd name="T46" fmla="*/ 439 w 1474"/>
                  <a:gd name="T47" fmla="*/ 564 h 1005"/>
                  <a:gd name="T48" fmla="*/ 455 w 1474"/>
                  <a:gd name="T49" fmla="*/ 521 h 1005"/>
                  <a:gd name="T50" fmla="*/ 232 w 1474"/>
                  <a:gd name="T51" fmla="*/ 400 h 1005"/>
                  <a:gd name="T52" fmla="*/ 0 w 1474"/>
                  <a:gd name="T53" fmla="*/ 698 h 1005"/>
                  <a:gd name="T54" fmla="*/ 308 w 1474"/>
                  <a:gd name="T55" fmla="*/ 1005 h 1005"/>
                  <a:gd name="T56" fmla="*/ 308 w 1474"/>
                  <a:gd name="T57" fmla="*/ 1005 h 1005"/>
                  <a:gd name="T58" fmla="*/ 717 w 1474"/>
                  <a:gd name="T59" fmla="*/ 1005 h 1005"/>
                  <a:gd name="T60" fmla="*/ 717 w 1474"/>
                  <a:gd name="T61" fmla="*/ 929 h 1005"/>
                  <a:gd name="T62" fmla="*/ 438 w 1474"/>
                  <a:gd name="T63" fmla="*/ 706 h 1005"/>
                  <a:gd name="T64" fmla="*/ 380 w 1474"/>
                  <a:gd name="T65" fmla="*/ 711 h 1005"/>
                  <a:gd name="T66" fmla="*/ 452 w 1474"/>
                  <a:gd name="T67" fmla="*/ 624 h 1005"/>
                  <a:gd name="T68" fmla="*/ 539 w 1474"/>
                  <a:gd name="T69" fmla="*/ 697 h 1005"/>
                  <a:gd name="T70" fmla="*/ 478 w 1474"/>
                  <a:gd name="T71" fmla="*/ 702 h 1005"/>
                  <a:gd name="T72" fmla="*/ 720 w 1474"/>
                  <a:gd name="T73" fmla="*/ 889 h 1005"/>
                  <a:gd name="T74" fmla="*/ 960 w 1474"/>
                  <a:gd name="T75" fmla="*/ 709 h 1005"/>
                  <a:gd name="T76" fmla="*/ 1000 w 1474"/>
                  <a:gd name="T77" fmla="*/ 716 h 1005"/>
                  <a:gd name="T78" fmla="*/ 757 w 1474"/>
                  <a:gd name="T79" fmla="*/ 927 h 1005"/>
                  <a:gd name="T80" fmla="*/ 757 w 1474"/>
                  <a:gd name="T81" fmla="*/ 1005 h 1005"/>
                  <a:gd name="T82" fmla="*/ 1136 w 1474"/>
                  <a:gd name="T83" fmla="*/ 1005 h 1005"/>
                  <a:gd name="T84" fmla="*/ 1474 w 1474"/>
                  <a:gd name="T85" fmla="*/ 667 h 1005"/>
                  <a:gd name="T86" fmla="*/ 1292 w 1474"/>
                  <a:gd name="T87" fmla="*/ 36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4" h="1005">
                    <a:moveTo>
                      <a:pt x="259" y="369"/>
                    </a:moveTo>
                    <a:cubicBezTo>
                      <a:pt x="259" y="367"/>
                      <a:pt x="259" y="365"/>
                      <a:pt x="259" y="362"/>
                    </a:cubicBezTo>
                    <a:cubicBezTo>
                      <a:pt x="259" y="162"/>
                      <a:pt x="421" y="0"/>
                      <a:pt x="621" y="0"/>
                    </a:cubicBezTo>
                    <a:cubicBezTo>
                      <a:pt x="753" y="0"/>
                      <a:pt x="868" y="70"/>
                      <a:pt x="931" y="175"/>
                    </a:cubicBezTo>
                    <a:cubicBezTo>
                      <a:pt x="968" y="148"/>
                      <a:pt x="1013" y="132"/>
                      <a:pt x="1061" y="132"/>
                    </a:cubicBezTo>
                    <a:cubicBezTo>
                      <a:pt x="1175" y="132"/>
                      <a:pt x="1268" y="219"/>
                      <a:pt x="1278" y="329"/>
                    </a:cubicBezTo>
                    <a:cubicBezTo>
                      <a:pt x="967" y="486"/>
                      <a:pt x="967" y="486"/>
                      <a:pt x="967" y="486"/>
                    </a:cubicBezTo>
                    <a:cubicBezTo>
                      <a:pt x="916" y="404"/>
                      <a:pt x="824" y="348"/>
                      <a:pt x="720" y="348"/>
                    </a:cubicBezTo>
                    <a:cubicBezTo>
                      <a:pt x="616" y="348"/>
                      <a:pt x="525" y="403"/>
                      <a:pt x="474" y="485"/>
                    </a:cubicBezTo>
                    <a:lnTo>
                      <a:pt x="259" y="369"/>
                    </a:lnTo>
                    <a:close/>
                    <a:moveTo>
                      <a:pt x="1292" y="367"/>
                    </a:moveTo>
                    <a:cubicBezTo>
                      <a:pt x="986" y="522"/>
                      <a:pt x="986" y="522"/>
                      <a:pt x="986" y="522"/>
                    </a:cubicBezTo>
                    <a:cubicBezTo>
                      <a:pt x="995" y="543"/>
                      <a:pt x="1002" y="566"/>
                      <a:pt x="1006" y="590"/>
                    </a:cubicBezTo>
                    <a:cubicBezTo>
                      <a:pt x="1066" y="583"/>
                      <a:pt x="1066" y="583"/>
                      <a:pt x="1066" y="583"/>
                    </a:cubicBezTo>
                    <a:cubicBezTo>
                      <a:pt x="996" y="671"/>
                      <a:pt x="996" y="671"/>
                      <a:pt x="996" y="671"/>
                    </a:cubicBezTo>
                    <a:cubicBezTo>
                      <a:pt x="907" y="601"/>
                      <a:pt x="907" y="601"/>
                      <a:pt x="907" y="601"/>
                    </a:cubicBezTo>
                    <a:cubicBezTo>
                      <a:pt x="966" y="594"/>
                      <a:pt x="966" y="594"/>
                      <a:pt x="966" y="594"/>
                    </a:cubicBezTo>
                    <a:cubicBezTo>
                      <a:pt x="962" y="572"/>
                      <a:pt x="955" y="551"/>
                      <a:pt x="946" y="531"/>
                    </a:cubicBezTo>
                    <a:cubicBezTo>
                      <a:pt x="944" y="526"/>
                      <a:pt x="944" y="526"/>
                      <a:pt x="944" y="526"/>
                    </a:cubicBezTo>
                    <a:cubicBezTo>
                      <a:pt x="902" y="445"/>
                      <a:pt x="818" y="388"/>
                      <a:pt x="720" y="388"/>
                    </a:cubicBezTo>
                    <a:cubicBezTo>
                      <a:pt x="625" y="388"/>
                      <a:pt x="543" y="441"/>
                      <a:pt x="500" y="519"/>
                    </a:cubicBezTo>
                    <a:cubicBezTo>
                      <a:pt x="499" y="520"/>
                      <a:pt x="499" y="520"/>
                      <a:pt x="499" y="520"/>
                    </a:cubicBezTo>
                    <a:cubicBezTo>
                      <a:pt x="491" y="536"/>
                      <a:pt x="484" y="553"/>
                      <a:pt x="479" y="571"/>
                    </a:cubicBezTo>
                    <a:cubicBezTo>
                      <a:pt x="439" y="564"/>
                      <a:pt x="439" y="564"/>
                      <a:pt x="439" y="564"/>
                    </a:cubicBezTo>
                    <a:cubicBezTo>
                      <a:pt x="443" y="549"/>
                      <a:pt x="449" y="535"/>
                      <a:pt x="455" y="521"/>
                    </a:cubicBezTo>
                    <a:cubicBezTo>
                      <a:pt x="232" y="400"/>
                      <a:pt x="232" y="400"/>
                      <a:pt x="232" y="400"/>
                    </a:cubicBezTo>
                    <a:cubicBezTo>
                      <a:pt x="99" y="434"/>
                      <a:pt x="0" y="554"/>
                      <a:pt x="0" y="698"/>
                    </a:cubicBezTo>
                    <a:cubicBezTo>
                      <a:pt x="0" y="868"/>
                      <a:pt x="138" y="1005"/>
                      <a:pt x="308" y="1005"/>
                    </a:cubicBezTo>
                    <a:cubicBezTo>
                      <a:pt x="308" y="1005"/>
                      <a:pt x="308" y="1005"/>
                      <a:pt x="308" y="1005"/>
                    </a:cubicBezTo>
                    <a:cubicBezTo>
                      <a:pt x="717" y="1005"/>
                      <a:pt x="717" y="1005"/>
                      <a:pt x="717" y="1005"/>
                    </a:cubicBezTo>
                    <a:cubicBezTo>
                      <a:pt x="717" y="929"/>
                      <a:pt x="717" y="929"/>
                      <a:pt x="717" y="929"/>
                    </a:cubicBezTo>
                    <a:cubicBezTo>
                      <a:pt x="582" y="928"/>
                      <a:pt x="468" y="833"/>
                      <a:pt x="438" y="706"/>
                    </a:cubicBezTo>
                    <a:cubicBezTo>
                      <a:pt x="380" y="711"/>
                      <a:pt x="380" y="711"/>
                      <a:pt x="380" y="711"/>
                    </a:cubicBezTo>
                    <a:cubicBezTo>
                      <a:pt x="452" y="624"/>
                      <a:pt x="452" y="624"/>
                      <a:pt x="452" y="624"/>
                    </a:cubicBezTo>
                    <a:cubicBezTo>
                      <a:pt x="539" y="697"/>
                      <a:pt x="539" y="697"/>
                      <a:pt x="539" y="697"/>
                    </a:cubicBezTo>
                    <a:cubicBezTo>
                      <a:pt x="478" y="702"/>
                      <a:pt x="478" y="702"/>
                      <a:pt x="478" y="702"/>
                    </a:cubicBezTo>
                    <a:cubicBezTo>
                      <a:pt x="506" y="810"/>
                      <a:pt x="604" y="889"/>
                      <a:pt x="720" y="889"/>
                    </a:cubicBezTo>
                    <a:cubicBezTo>
                      <a:pt x="834" y="889"/>
                      <a:pt x="930" y="813"/>
                      <a:pt x="960" y="709"/>
                    </a:cubicBezTo>
                    <a:cubicBezTo>
                      <a:pt x="1000" y="716"/>
                      <a:pt x="1000" y="716"/>
                      <a:pt x="1000" y="716"/>
                    </a:cubicBezTo>
                    <a:cubicBezTo>
                      <a:pt x="969" y="827"/>
                      <a:pt x="874" y="912"/>
                      <a:pt x="757" y="927"/>
                    </a:cubicBezTo>
                    <a:cubicBezTo>
                      <a:pt x="757" y="1005"/>
                      <a:pt x="757" y="1005"/>
                      <a:pt x="757" y="1005"/>
                    </a:cubicBezTo>
                    <a:cubicBezTo>
                      <a:pt x="1136" y="1005"/>
                      <a:pt x="1136" y="1005"/>
                      <a:pt x="1136" y="1005"/>
                    </a:cubicBezTo>
                    <a:cubicBezTo>
                      <a:pt x="1323" y="1005"/>
                      <a:pt x="1474" y="854"/>
                      <a:pt x="1474" y="667"/>
                    </a:cubicBezTo>
                    <a:cubicBezTo>
                      <a:pt x="1474" y="537"/>
                      <a:pt x="1400" y="424"/>
                      <a:pt x="1292" y="367"/>
                    </a:cubicBezTo>
                    <a:close/>
                  </a:path>
                </a:pathLst>
              </a:custGeom>
              <a:solidFill>
                <a:schemeClr val="tx2"/>
              </a:solidFill>
              <a:ln>
                <a:noFill/>
              </a:ln>
            </p:spPr>
            <p:txBody>
              <a:bodyPr vert="horz" wrap="square" lIns="86090" tIns="43046" rIns="86090" bIns="43046" numCol="1" anchor="t" anchorCtr="0" compatLnSpc="1">
                <a:prstTxWarp prst="textNoShape">
                  <a:avLst/>
                </a:prstTxWarp>
              </a:bodyPr>
              <a:lstStyle/>
              <a:p>
                <a:pPr defTabSz="895724">
                  <a:defRPr/>
                </a:pPr>
                <a:endParaRPr lang="en-US" sz="1175" kern="0" dirty="0">
                  <a:gradFill>
                    <a:gsLst>
                      <a:gs pos="82707">
                        <a:schemeClr val="bg1"/>
                      </a:gs>
                      <a:gs pos="60000">
                        <a:schemeClr val="bg1"/>
                      </a:gs>
                    </a:gsLst>
                    <a:lin ang="5400000" scaled="0"/>
                  </a:gradFill>
                </a:endParaRPr>
              </a:p>
            </p:txBody>
          </p:sp>
          <p:sp>
            <p:nvSpPr>
              <p:cNvPr id="174" name="TextBox 173"/>
              <p:cNvSpPr txBox="1"/>
              <p:nvPr/>
            </p:nvSpPr>
            <p:spPr>
              <a:xfrm>
                <a:off x="7487467" y="1728755"/>
                <a:ext cx="1647497" cy="755565"/>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Customer</a:t>
                </a:r>
              </a:p>
            </p:txBody>
          </p:sp>
          <p:sp>
            <p:nvSpPr>
              <p:cNvPr id="175" name="TextBox 174"/>
              <p:cNvSpPr txBox="1"/>
              <p:nvPr/>
            </p:nvSpPr>
            <p:spPr>
              <a:xfrm>
                <a:off x="9287877" y="3383002"/>
                <a:ext cx="1492002" cy="755565"/>
              </a:xfrm>
              <a:prstGeom prst="rect">
                <a:avLst/>
              </a:prstGeom>
              <a:noFill/>
            </p:spPr>
            <p:txBody>
              <a:bodyPr wrap="none" lIns="172188" tIns="137752" rIns="172188" bIns="137752" rtlCol="0">
                <a:spAutoFit/>
              </a:bodyPr>
              <a:lstStyle/>
              <a:p>
                <a:pP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Patterns</a:t>
                </a:r>
              </a:p>
            </p:txBody>
          </p:sp>
          <p:sp>
            <p:nvSpPr>
              <p:cNvPr id="176" name="TextBox 175"/>
              <p:cNvSpPr txBox="1"/>
              <p:nvPr/>
            </p:nvSpPr>
            <p:spPr>
              <a:xfrm>
                <a:off x="5815204" y="3383002"/>
                <a:ext cx="1639312" cy="755565"/>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Microsoft</a:t>
                </a:r>
              </a:p>
            </p:txBody>
          </p:sp>
          <p:sp>
            <p:nvSpPr>
              <p:cNvPr id="177" name="TextBox 176"/>
              <p:cNvSpPr txBox="1"/>
              <p:nvPr/>
            </p:nvSpPr>
            <p:spPr>
              <a:xfrm>
                <a:off x="7447933" y="2953631"/>
                <a:ext cx="1737518" cy="1022923"/>
              </a:xfrm>
              <a:prstGeom prst="rect">
                <a:avLst/>
              </a:prstGeom>
              <a:noFill/>
            </p:spPr>
            <p:txBody>
              <a:bodyPr wrap="none" lIns="172188" tIns="137752" rIns="172188" bIns="137752" rtlCol="0">
                <a:spAutoFit/>
              </a:bodyPr>
              <a:lstStyle/>
              <a:p>
                <a:pPr algn="ctr" defTabSz="895724">
                  <a:lnSpc>
                    <a:spcPct val="90000"/>
                  </a:lnSpc>
                  <a:spcAft>
                    <a:spcPts val="578"/>
                  </a:spcAft>
                  <a:defRPr/>
                </a:pP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Consistent</a:t>
                </a:r>
                <a:b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br>
                <a:r>
                  <a:rPr lang="en-US" sz="1100" kern="0" dirty="0">
                    <a:gradFill>
                      <a:gsLst>
                        <a:gs pos="82707">
                          <a:schemeClr val="bg1"/>
                        </a:gs>
                        <a:gs pos="60000">
                          <a:schemeClr val="bg1"/>
                        </a:gs>
                      </a:gsLst>
                      <a:lin ang="5400000" scaled="0"/>
                    </a:gradFill>
                    <a:latin typeface="Segoe UI Semibold" panose="020B0702040204020203" pitchFamily="34" charset="0"/>
                    <a:cs typeface="Segoe UI Semibold" panose="020B0702040204020203" pitchFamily="34" charset="0"/>
                  </a:rPr>
                  <a:t>Platform</a:t>
                </a:r>
              </a:p>
            </p:txBody>
          </p:sp>
        </p:grpSp>
      </p:grpSp>
      <p:grpSp>
        <p:nvGrpSpPr>
          <p:cNvPr id="7" name="Group 6"/>
          <p:cNvGrpSpPr/>
          <p:nvPr/>
        </p:nvGrpSpPr>
        <p:grpSpPr>
          <a:xfrm>
            <a:off x="1746" y="1554061"/>
            <a:ext cx="12452931" cy="2103517"/>
            <a:chOff x="866" y="1577434"/>
            <a:chExt cx="12184599" cy="2060139"/>
          </a:xfrm>
        </p:grpSpPr>
        <p:sp>
          <p:nvSpPr>
            <p:cNvPr id="106" name="Rectangle 105"/>
            <p:cNvSpPr/>
            <p:nvPr/>
          </p:nvSpPr>
          <p:spPr bwMode="auto">
            <a:xfrm>
              <a:off x="3669654" y="1647791"/>
              <a:ext cx="2133188" cy="1899628"/>
            </a:xfrm>
            <a:prstGeom prst="rect">
              <a:avLst/>
            </a:prstGeom>
            <a:solidFill>
              <a:schemeClr val="accent3">
                <a:alpha val="90000"/>
              </a:scheme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sz="1740" kern="0" spc="-29" dirty="0">
                  <a:gradFill>
                    <a:gsLst>
                      <a:gs pos="14844">
                        <a:schemeClr val="bg1"/>
                      </a:gs>
                      <a:gs pos="69000">
                        <a:schemeClr val="bg1"/>
                      </a:gs>
                    </a:gsLst>
                    <a:lin ang="5400000" scaled="0"/>
                  </a:gradFill>
                </a:rPr>
                <a:t>UX Extensions</a:t>
              </a:r>
            </a:p>
          </p:txBody>
        </p:sp>
        <p:sp>
          <p:nvSpPr>
            <p:cNvPr id="107" name="Rectangle 106"/>
            <p:cNvSpPr/>
            <p:nvPr/>
          </p:nvSpPr>
          <p:spPr bwMode="auto">
            <a:xfrm>
              <a:off x="5793352" y="1647791"/>
              <a:ext cx="2139870" cy="1899628"/>
            </a:xfrm>
            <a:prstGeom prst="rect">
              <a:avLst/>
            </a:prstGeom>
            <a:solidFill>
              <a:schemeClr val="accent2"/>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sz="1740" kern="0" spc="-29" dirty="0">
                  <a:gradFill>
                    <a:gsLst>
                      <a:gs pos="14844">
                        <a:schemeClr val="bg1"/>
                      </a:gs>
                      <a:gs pos="69000">
                        <a:schemeClr val="bg1"/>
                      </a:gs>
                    </a:gsLst>
                    <a:lin ang="5400000" scaled="0"/>
                  </a:gradFill>
                </a:rPr>
                <a:t>Data Access</a:t>
              </a:r>
            </a:p>
          </p:txBody>
        </p:sp>
        <p:sp>
          <p:nvSpPr>
            <p:cNvPr id="108" name="Rectangle 107"/>
            <p:cNvSpPr/>
            <p:nvPr/>
          </p:nvSpPr>
          <p:spPr bwMode="auto">
            <a:xfrm>
              <a:off x="7927546" y="1647791"/>
              <a:ext cx="2140904" cy="1899628"/>
            </a:xfrm>
            <a:prstGeom prst="rect">
              <a:avLst/>
            </a:prstGeom>
            <a:solidFill>
              <a:schemeClr val="accent4"/>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sz="1740" kern="0" spc="-29" dirty="0">
                  <a:gradFill>
                    <a:gsLst>
                      <a:gs pos="14844">
                        <a:schemeClr val="bg1"/>
                      </a:gs>
                      <a:gs pos="69000">
                        <a:schemeClr val="bg1"/>
                      </a:gs>
                    </a:gsLst>
                    <a:lin ang="5400000" scaled="0"/>
                  </a:gradFill>
                </a:rPr>
                <a:t>Eventing</a:t>
              </a:r>
            </a:p>
          </p:txBody>
        </p:sp>
        <p:sp>
          <p:nvSpPr>
            <p:cNvPr id="109" name="Rectangle 108"/>
            <p:cNvSpPr/>
            <p:nvPr/>
          </p:nvSpPr>
          <p:spPr bwMode="auto">
            <a:xfrm>
              <a:off x="10061766" y="1647791"/>
              <a:ext cx="2105890" cy="1899628"/>
            </a:xfrm>
            <a:prstGeom prst="rect">
              <a:avLst/>
            </a:prstGeom>
            <a:solidFill>
              <a:schemeClr val="accent5"/>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defTabSz="696579">
                <a:lnSpc>
                  <a:spcPct val="90000"/>
                </a:lnSpc>
                <a:spcBef>
                  <a:spcPct val="0"/>
                </a:spcBef>
                <a:spcAft>
                  <a:spcPct val="35000"/>
                </a:spcAft>
                <a:defRPr/>
              </a:pPr>
              <a:r>
                <a:rPr lang="en-US" sz="1740" kern="0" spc="-29" dirty="0">
                  <a:gradFill>
                    <a:gsLst>
                      <a:gs pos="14844">
                        <a:schemeClr val="bg1"/>
                      </a:gs>
                      <a:gs pos="69000">
                        <a:schemeClr val="bg1"/>
                      </a:gs>
                    </a:gsLst>
                    <a:lin ang="5400000" scaled="0"/>
                  </a:gradFill>
                </a:rPr>
                <a:t>Solutions Host</a:t>
              </a:r>
            </a:p>
          </p:txBody>
        </p:sp>
        <p:sp>
          <p:nvSpPr>
            <p:cNvPr id="110" name="Rectangle 109"/>
            <p:cNvSpPr/>
            <p:nvPr/>
          </p:nvSpPr>
          <p:spPr bwMode="auto">
            <a:xfrm>
              <a:off x="1286260" y="1647791"/>
              <a:ext cx="2383395" cy="1899628"/>
            </a:xfrm>
            <a:prstGeom prst="rect">
              <a:avLst/>
            </a:prstGeom>
            <a:solidFill>
              <a:srgbClr val="0072C6">
                <a:alpha val="90000"/>
              </a:srgbClr>
            </a:solidFill>
            <a:ln w="10795" cap="flat" cmpd="sng" algn="ctr">
              <a:noFill/>
              <a:prstDash val="solid"/>
              <a:headEnd type="none" w="med" len="med"/>
              <a:tailEnd type="none" w="med" len="med"/>
            </a:ln>
            <a:effectLst/>
          </p:spPr>
          <p:txBody>
            <a:bodyPr vert="horz" wrap="square" lIns="179233" tIns="179233" rIns="179233" bIns="45692" numCol="1" rtlCol="0" anchor="t" anchorCtr="0" compatLnSpc="1">
              <a:prstTxWarp prst="textNoShape">
                <a:avLst/>
              </a:prstTxWarp>
            </a:bodyPr>
            <a:lstStyle/>
            <a:p>
              <a:pPr marL="457009" lvl="1" defTabSz="696579">
                <a:lnSpc>
                  <a:spcPct val="90000"/>
                </a:lnSpc>
                <a:spcBef>
                  <a:spcPct val="0"/>
                </a:spcBef>
                <a:spcAft>
                  <a:spcPct val="35000"/>
                </a:spcAft>
                <a:defRPr/>
              </a:pPr>
              <a:r>
                <a:rPr lang="en-US" sz="1740" kern="0" spc="-29" dirty="0">
                  <a:gradFill>
                    <a:gsLst>
                      <a:gs pos="14844">
                        <a:schemeClr val="bg1"/>
                      </a:gs>
                      <a:gs pos="69000">
                        <a:schemeClr val="bg1"/>
                      </a:gs>
                    </a:gsLst>
                    <a:lin ang="5400000" scaled="0"/>
                  </a:gradFill>
                </a:rPr>
                <a:t>Custom Presentation</a:t>
              </a:r>
            </a:p>
            <a:p>
              <a:pPr defTabSz="696579">
                <a:lnSpc>
                  <a:spcPct val="90000"/>
                </a:lnSpc>
                <a:spcBef>
                  <a:spcPct val="0"/>
                </a:spcBef>
                <a:spcAft>
                  <a:spcPct val="35000"/>
                </a:spcAft>
                <a:defRPr/>
              </a:pPr>
              <a:endParaRPr lang="en-US" sz="1175" kern="0" spc="-29" dirty="0">
                <a:gradFill>
                  <a:gsLst>
                    <a:gs pos="14844">
                      <a:schemeClr val="bg1"/>
                    </a:gs>
                    <a:gs pos="69000">
                      <a:schemeClr val="bg1"/>
                    </a:gs>
                  </a:gsLst>
                  <a:lin ang="5400000" scaled="0"/>
                </a:gradFill>
              </a:endParaRPr>
            </a:p>
          </p:txBody>
        </p:sp>
        <p:sp>
          <p:nvSpPr>
            <p:cNvPr id="111" name="Pentagon 110"/>
            <p:cNvSpPr/>
            <p:nvPr/>
          </p:nvSpPr>
          <p:spPr bwMode="auto">
            <a:xfrm>
              <a:off x="866" y="1651105"/>
              <a:ext cx="1729327" cy="1877391"/>
            </a:xfrm>
            <a:prstGeom prst="homePlate">
              <a:avLst>
                <a:gd name="adj" fmla="val 22360"/>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457200" tIns="143387" rIns="179233" bIns="143387" numCol="1" spcCol="0" rtlCol="0" fromWordArt="0" anchor="ctr" anchorCtr="0" forceAA="0" compatLnSpc="1">
              <a:prstTxWarp prst="textNoShape">
                <a:avLst/>
              </a:prstTxWarp>
              <a:noAutofit/>
            </a:bodyPr>
            <a:lstStyle/>
            <a:p>
              <a:pPr defTabSz="696579">
                <a:lnSpc>
                  <a:spcPct val="90000"/>
                </a:lnSpc>
                <a:spcBef>
                  <a:spcPct val="0"/>
                </a:spcBef>
                <a:spcAft>
                  <a:spcPct val="35000"/>
                </a:spcAft>
                <a:defRPr/>
              </a:pPr>
              <a:r>
                <a:rPr lang="en-US" sz="1667" kern="0" spc="-29" dirty="0">
                  <a:solidFill>
                    <a:schemeClr val="accent4"/>
                  </a:solidFill>
                </a:rPr>
                <a:t>2016 </a:t>
              </a:r>
            </a:p>
          </p:txBody>
        </p:sp>
        <p:sp>
          <p:nvSpPr>
            <p:cNvPr id="112" name="Rectangle 111"/>
            <p:cNvSpPr/>
            <p:nvPr/>
          </p:nvSpPr>
          <p:spPr bwMode="auto">
            <a:xfrm>
              <a:off x="867" y="3528497"/>
              <a:ext cx="12167876" cy="109076"/>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19" tIns="146255" rIns="182819" bIns="146255" numCol="1" spcCol="0" rtlCol="0" fromWordArt="0" anchor="t" anchorCtr="0" forceAA="0" compatLnSpc="1">
              <a:prstTxWarp prst="textNoShape">
                <a:avLst/>
              </a:prstTxWarp>
              <a:noAutofit/>
            </a:bodyPr>
            <a:lstStyle/>
            <a:p>
              <a:pPr algn="ctr" defTabSz="932026" fontAlgn="base">
                <a:lnSpc>
                  <a:spcPct val="90000"/>
                </a:lnSpc>
                <a:spcBef>
                  <a:spcPct val="0"/>
                </a:spcBef>
                <a:spcAft>
                  <a:spcPct val="0"/>
                </a:spcAft>
                <a:defRPr/>
              </a:pPr>
              <a:endParaRPr lang="en-US" sz="2353"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13" name="Rectangle 112"/>
            <p:cNvSpPr/>
            <p:nvPr/>
          </p:nvSpPr>
          <p:spPr bwMode="auto">
            <a:xfrm>
              <a:off x="868" y="1577434"/>
              <a:ext cx="12167876" cy="92522"/>
            </a:xfrm>
            <a:prstGeom prst="rect">
              <a:avLst/>
            </a:prstGeom>
            <a:solidFill>
              <a:schemeClr val="bg1"/>
            </a:solidFill>
            <a:ln w="9525" cap="flat" cmpd="sng" algn="ctr">
              <a:noFill/>
              <a:prstDash val="solid"/>
              <a:headEnd type="none" w="med" len="med"/>
              <a:tailEnd type="none" w="med" len="med"/>
            </a:ln>
            <a:effectLst/>
          </p:spPr>
          <p:txBody>
            <a:bodyPr rot="0" spcFirstLastPara="0" vertOverflow="overflow" horzOverflow="overflow" vert="horz" wrap="square" lIns="182819" tIns="146255" rIns="182819" bIns="146255" numCol="1" spcCol="0" rtlCol="0" fromWordArt="0" anchor="t" anchorCtr="0" forceAA="0" compatLnSpc="1">
              <a:prstTxWarp prst="textNoShape">
                <a:avLst/>
              </a:prstTxWarp>
              <a:noAutofit/>
            </a:bodyPr>
            <a:lstStyle/>
            <a:p>
              <a:pPr algn="ctr" defTabSz="932026" fontAlgn="base">
                <a:lnSpc>
                  <a:spcPct val="90000"/>
                </a:lnSpc>
                <a:spcBef>
                  <a:spcPct val="0"/>
                </a:spcBef>
                <a:spcAft>
                  <a:spcPct val="0"/>
                </a:spcAft>
                <a:defRPr/>
              </a:pPr>
              <a:endParaRPr lang="en-US" sz="2353" kern="0" dirty="0" err="1">
                <a:gradFill>
                  <a:gsLst>
                    <a:gs pos="14844">
                      <a:schemeClr val="bg1"/>
                    </a:gs>
                    <a:gs pos="69000">
                      <a:schemeClr val="bg1"/>
                    </a:gs>
                  </a:gsLst>
                  <a:lin ang="5400000" scaled="0"/>
                </a:gradFill>
                <a:ea typeface="Segoe UI" pitchFamily="34" charset="0"/>
                <a:cs typeface="Segoe UI" pitchFamily="34" charset="0"/>
              </a:endParaRPr>
            </a:p>
          </p:txBody>
        </p:sp>
        <p:sp>
          <p:nvSpPr>
            <p:cNvPr id="185" name="Rectangle 184"/>
            <p:cNvSpPr/>
            <p:nvPr/>
          </p:nvSpPr>
          <p:spPr>
            <a:xfrm>
              <a:off x="1716225" y="2550454"/>
              <a:ext cx="1772550" cy="470230"/>
            </a:xfrm>
            <a:prstGeom prst="rect">
              <a:avLst/>
            </a:prstGeom>
          </p:spPr>
          <p:txBody>
            <a:bodyPr wrap="square" lIns="179233" rIns="179233">
              <a:spAutoFit/>
            </a:bodyPr>
            <a:lstStyle/>
            <a:p>
              <a:pPr defTabSz="696579">
                <a:lnSpc>
                  <a:spcPct val="90000"/>
                </a:lnSpc>
                <a:spcBef>
                  <a:spcPct val="0"/>
                </a:spcBef>
                <a:spcAft>
                  <a:spcPct val="35000"/>
                </a:spcAft>
                <a:defRPr/>
              </a:pPr>
              <a:r>
                <a:rPr lang="en-US" sz="1400" kern="0" spc="-29" dirty="0">
                  <a:gradFill>
                    <a:gsLst>
                      <a:gs pos="14844">
                        <a:schemeClr val="bg1"/>
                      </a:gs>
                      <a:gs pos="69000">
                        <a:schemeClr val="bg1"/>
                      </a:gs>
                    </a:gsLst>
                    <a:lin ang="5400000" scaled="0"/>
                  </a:gradFill>
                </a:rPr>
                <a:t>Client Side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Open Source</a:t>
              </a:r>
            </a:p>
          </p:txBody>
        </p:sp>
        <p:sp>
          <p:nvSpPr>
            <p:cNvPr id="186" name="Rectangle 185"/>
            <p:cNvSpPr/>
            <p:nvPr/>
          </p:nvSpPr>
          <p:spPr>
            <a:xfrm>
              <a:off x="3681899" y="2550454"/>
              <a:ext cx="2041170"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Client Side and Remotely Hosted</a:t>
              </a:r>
            </a:p>
          </p:txBody>
        </p:sp>
        <p:sp>
          <p:nvSpPr>
            <p:cNvPr id="187" name="Rectangle 186"/>
            <p:cNvSpPr/>
            <p:nvPr/>
          </p:nvSpPr>
          <p:spPr>
            <a:xfrm>
              <a:off x="5793352" y="2550454"/>
              <a:ext cx="2041170"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REST and Cleaner Contracts</a:t>
              </a:r>
            </a:p>
          </p:txBody>
        </p:sp>
        <p:sp>
          <p:nvSpPr>
            <p:cNvPr id="188" name="Rectangle 187"/>
            <p:cNvSpPr/>
            <p:nvPr/>
          </p:nvSpPr>
          <p:spPr>
            <a:xfrm>
              <a:off x="7955331" y="2550454"/>
              <a:ext cx="2123533"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Web Hooks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Web Sockets</a:t>
              </a:r>
            </a:p>
          </p:txBody>
        </p:sp>
        <p:sp>
          <p:nvSpPr>
            <p:cNvPr id="189" name="Rectangle 188"/>
            <p:cNvSpPr/>
            <p:nvPr/>
          </p:nvSpPr>
          <p:spPr>
            <a:xfrm>
              <a:off x="10068450" y="2550454"/>
              <a:ext cx="2117015" cy="470230"/>
            </a:xfrm>
            <a:prstGeom prst="rect">
              <a:avLst/>
            </a:prstGeom>
          </p:spPr>
          <p:txBody>
            <a:bodyPr wrap="square" lIns="179233" rIns="179233">
              <a:spAutoFit/>
            </a:bodyPr>
            <a:lstStyle/>
            <a:p>
              <a:pPr defTabSz="696579">
                <a:lnSpc>
                  <a:spcPct val="90000"/>
                </a:lnSpc>
                <a:spcBef>
                  <a:spcPct val="0"/>
                </a:spcBef>
                <a:spcAft>
                  <a:spcPct val="35000"/>
                </a:spcAft>
              </a:pPr>
              <a:r>
                <a:rPr lang="en-US" sz="1400" kern="0" spc="-29" dirty="0">
                  <a:gradFill>
                    <a:gsLst>
                      <a:gs pos="14844">
                        <a:schemeClr val="bg1"/>
                      </a:gs>
                      <a:gs pos="69000">
                        <a:schemeClr val="bg1"/>
                      </a:gs>
                    </a:gsLst>
                    <a:lin ang="5400000" scaled="0"/>
                  </a:gradFill>
                </a:rPr>
                <a:t>Cloud SaaS and </a:t>
              </a:r>
              <a:br>
                <a:rPr lang="en-US" sz="1400" kern="0" spc="-29" dirty="0">
                  <a:gradFill>
                    <a:gsLst>
                      <a:gs pos="14844">
                        <a:schemeClr val="bg1"/>
                      </a:gs>
                      <a:gs pos="69000">
                        <a:schemeClr val="bg1"/>
                      </a:gs>
                    </a:gsLst>
                    <a:lin ang="5400000" scaled="0"/>
                  </a:gradFill>
                </a:rPr>
              </a:br>
              <a:r>
                <a:rPr lang="en-US" sz="1400" kern="0" spc="-29" dirty="0">
                  <a:gradFill>
                    <a:gsLst>
                      <a:gs pos="14844">
                        <a:schemeClr val="bg1"/>
                      </a:gs>
                      <a:gs pos="69000">
                        <a:schemeClr val="bg1"/>
                      </a:gs>
                    </a:gsLst>
                    <a:lin ang="5400000" scaled="0"/>
                  </a:gradFill>
                </a:rPr>
                <a:t>Client Side Logic</a:t>
              </a:r>
            </a:p>
          </p:txBody>
        </p:sp>
      </p:grpSp>
      <p:sp>
        <p:nvSpPr>
          <p:cNvPr id="2" name="Title 1"/>
          <p:cNvSpPr>
            <a:spLocks noGrp="1"/>
          </p:cNvSpPr>
          <p:nvPr>
            <p:ph type="title"/>
          </p:nvPr>
        </p:nvSpPr>
        <p:spPr/>
        <p:txBody>
          <a:bodyPr/>
          <a:lstStyle/>
          <a:p>
            <a:r>
              <a:rPr lang="en-US" dirty="0">
                <a:solidFill>
                  <a:schemeClr val="bg1"/>
                </a:solidFill>
              </a:rPr>
              <a:t>Accelerating Web Development</a:t>
            </a:r>
          </a:p>
        </p:txBody>
      </p:sp>
    </p:spTree>
    <p:extLst>
      <p:ext uri="{BB962C8B-B14F-4D97-AF65-F5344CB8AC3E}">
        <p14:creationId xmlns:p14="http://schemas.microsoft.com/office/powerpoint/2010/main" val="1228892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Oval 2"/>
          <p:cNvSpPr/>
          <p:nvPr/>
        </p:nvSpPr>
        <p:spPr bwMode="auto">
          <a:xfrm>
            <a:off x="8809037" y="2598056"/>
            <a:ext cx="2254737" cy="2254737"/>
          </a:xfrm>
          <a:prstGeom prst="ellipse">
            <a:avLst/>
          </a:prstGeom>
          <a:solidFill>
            <a:schemeClr val="bg1">
              <a:alpha val="7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0" name="Title 49"/>
          <p:cNvSpPr>
            <a:spLocks noGrp="1"/>
          </p:cNvSpPr>
          <p:nvPr>
            <p:ph type="title"/>
          </p:nvPr>
        </p:nvSpPr>
        <p:spPr/>
        <p:txBody>
          <a:bodyPr/>
          <a:lstStyle/>
          <a:p>
            <a:r>
              <a:rPr lang="en-US" dirty="0">
                <a:solidFill>
                  <a:schemeClr val="bg1"/>
                </a:solidFill>
              </a:rPr>
              <a:t>SharePoint Extensibility Principles</a:t>
            </a:r>
            <a:br>
              <a:rPr lang="en-US" dirty="0">
                <a:solidFill>
                  <a:schemeClr val="bg1"/>
                </a:solidFill>
              </a:rPr>
            </a:br>
            <a:r>
              <a:rPr lang="en-US" sz="2800" spc="-50" dirty="0">
                <a:solidFill>
                  <a:schemeClr val="bg1"/>
                </a:solidFill>
              </a:rPr>
              <a:t>Build </a:t>
            </a:r>
            <a:r>
              <a:rPr lang="en-US" sz="2800" spc="-50" dirty="0">
                <a:solidFill>
                  <a:schemeClr val="bg1"/>
                </a:solidFill>
                <a:latin typeface="Segoe UI Semibold" panose="020B0702040204020203" pitchFamily="34" charset="0"/>
              </a:rPr>
              <a:t>long-term, value-added </a:t>
            </a:r>
            <a:r>
              <a:rPr lang="en-US" sz="2800" spc="-50" dirty="0">
                <a:solidFill>
                  <a:schemeClr val="bg1"/>
                </a:solidFill>
              </a:rPr>
              <a:t>services for all developers</a:t>
            </a:r>
            <a:endParaRPr lang="en-US" spc="-50" dirty="0">
              <a:solidFill>
                <a:schemeClr val="bg1"/>
              </a:solidFill>
            </a:endParaRPr>
          </a:p>
        </p:txBody>
      </p:sp>
      <p:sp>
        <p:nvSpPr>
          <p:cNvPr id="114" name="Rectangle 113"/>
          <p:cNvSpPr/>
          <p:nvPr/>
        </p:nvSpPr>
        <p:spPr bwMode="auto">
          <a:xfrm>
            <a:off x="882" y="6529422"/>
            <a:ext cx="12434711" cy="479744"/>
          </a:xfrm>
          <a:prstGeom prst="rect">
            <a:avLst/>
          </a:prstGeom>
          <a:solidFill>
            <a:schemeClr val="accent4"/>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sp>
        <p:nvSpPr>
          <p:cNvPr id="121" name="Rectangle 120"/>
          <p:cNvSpPr/>
          <p:nvPr/>
        </p:nvSpPr>
        <p:spPr bwMode="auto">
          <a:xfrm>
            <a:off x="849363" y="2603731"/>
            <a:ext cx="5445074" cy="2107245"/>
          </a:xfrm>
          <a:prstGeom prst="rect">
            <a:avLst/>
          </a:prstGeom>
          <a:noFill/>
          <a:ln w="10795" cap="flat" cmpd="sng" algn="ctr">
            <a:noFill/>
            <a:prstDash val="solid"/>
            <a:headEnd type="none" w="med" len="med"/>
            <a:tailEnd type="none" w="med" len="med"/>
          </a:ln>
          <a:effectLst/>
        </p:spPr>
        <p:txBody>
          <a:bodyPr vert="horz" wrap="square" lIns="89629" tIns="45713" rIns="89629" bIns="45713" numCol="1" rtlCol="0" anchor="t" anchorCtr="0" compatLnSpc="1">
            <a:prstTxWarp prst="textNoShape">
              <a:avLst/>
            </a:prstTxWarp>
          </a:bodyPr>
          <a:lstStyle/>
          <a:p>
            <a:pPr defTabSz="913926" fontAlgn="base">
              <a:spcBef>
                <a:spcPct val="0"/>
              </a:spcBef>
              <a:spcAft>
                <a:spcPts val="2353"/>
              </a:spcAft>
              <a:defRPr/>
            </a:pP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To provide an Application Development Framework that aligns 1</a:t>
            </a:r>
            <a:r>
              <a:rPr lang="en-US" sz="2000" kern="0" baseline="30000" dirty="0">
                <a:ln>
                  <a:solidFill>
                    <a:srgbClr val="FFFFFF">
                      <a:alpha val="0"/>
                    </a:srgbClr>
                  </a:solidFill>
                </a:ln>
                <a:solidFill>
                  <a:schemeClr val="bg1"/>
                </a:solidFill>
                <a:latin typeface="Segoe UI" panose="020B0502040204020203" pitchFamily="34" charset="0"/>
                <a:cs typeface="Segoe UI" panose="020B0502040204020203" pitchFamily="34" charset="0"/>
              </a:rPr>
              <a:t>st</a:t>
            </a: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 and 3</a:t>
            </a:r>
            <a:r>
              <a:rPr lang="en-US" sz="2000" kern="0" baseline="30000" dirty="0">
                <a:ln>
                  <a:solidFill>
                    <a:srgbClr val="FFFFFF">
                      <a:alpha val="0"/>
                    </a:srgbClr>
                  </a:solidFill>
                </a:ln>
                <a:solidFill>
                  <a:schemeClr val="bg1"/>
                </a:solidFill>
                <a:latin typeface="Segoe UI" panose="020B0502040204020203" pitchFamily="34" charset="0"/>
                <a:cs typeface="Segoe UI" panose="020B0502040204020203" pitchFamily="34" charset="0"/>
              </a:rPr>
              <a:t>rd</a:t>
            </a: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 parties</a:t>
            </a:r>
          </a:p>
          <a:p>
            <a:pPr defTabSz="913926" fontAlgn="base">
              <a:spcBef>
                <a:spcPct val="0"/>
              </a:spcBef>
              <a:spcAft>
                <a:spcPts val="2353"/>
              </a:spcAft>
              <a:defRPr/>
            </a:pP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To build industry leading client side solutions On-Premises and in the Cloud</a:t>
            </a:r>
          </a:p>
          <a:p>
            <a:pPr defTabSz="913926" fontAlgn="base">
              <a:spcBef>
                <a:spcPct val="0"/>
              </a:spcBef>
              <a:spcAft>
                <a:spcPts val="2353"/>
              </a:spcAft>
              <a:defRPr/>
            </a:pP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Unlocking the potentials of SharePoint </a:t>
            </a:r>
            <a:b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b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and the Microsoft Graph on desktops </a:t>
            </a:r>
            <a:b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br>
            <a:r>
              <a:rPr lang="en-US" sz="2000" kern="0" dirty="0">
                <a:ln>
                  <a:solidFill>
                    <a:srgbClr val="FFFFFF">
                      <a:alpha val="0"/>
                    </a:srgbClr>
                  </a:solidFill>
                </a:ln>
                <a:solidFill>
                  <a:schemeClr val="bg1"/>
                </a:solidFill>
                <a:latin typeface="Segoe UI" panose="020B0502040204020203" pitchFamily="34" charset="0"/>
                <a:cs typeface="Segoe UI" panose="020B0502040204020203" pitchFamily="34" charset="0"/>
              </a:rPr>
              <a:t>or any device</a:t>
            </a:r>
          </a:p>
        </p:txBody>
      </p:sp>
      <p:sp>
        <p:nvSpPr>
          <p:cNvPr id="122" name="Freeform 9"/>
          <p:cNvSpPr>
            <a:spLocks noEditPoints="1"/>
          </p:cNvSpPr>
          <p:nvPr/>
        </p:nvSpPr>
        <p:spPr bwMode="black">
          <a:xfrm>
            <a:off x="431434" y="2642331"/>
            <a:ext cx="364171" cy="36565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pPr defTabSz="914019">
              <a:defRPr/>
            </a:pPr>
            <a:endParaRPr lang="en-US" sz="1764" kern="0">
              <a:solidFill>
                <a:srgbClr val="505050"/>
              </a:solidFill>
            </a:endParaRPr>
          </a:p>
        </p:txBody>
      </p:sp>
      <p:sp>
        <p:nvSpPr>
          <p:cNvPr id="123" name="Freeform 9"/>
          <p:cNvSpPr>
            <a:spLocks noEditPoints="1"/>
          </p:cNvSpPr>
          <p:nvPr/>
        </p:nvSpPr>
        <p:spPr bwMode="black">
          <a:xfrm>
            <a:off x="435411" y="3551554"/>
            <a:ext cx="364171" cy="36565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pPr defTabSz="914019">
              <a:defRPr/>
            </a:pPr>
            <a:endParaRPr lang="en-US" sz="1764" kern="0">
              <a:solidFill>
                <a:srgbClr val="505050"/>
              </a:solidFill>
            </a:endParaRPr>
          </a:p>
        </p:txBody>
      </p:sp>
      <p:sp>
        <p:nvSpPr>
          <p:cNvPr id="124" name="Freeform 9"/>
          <p:cNvSpPr>
            <a:spLocks noEditPoints="1"/>
          </p:cNvSpPr>
          <p:nvPr/>
        </p:nvSpPr>
        <p:spPr bwMode="black">
          <a:xfrm>
            <a:off x="431434" y="4460777"/>
            <a:ext cx="364171" cy="365651"/>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bg1"/>
          </a:solidFill>
          <a:ln>
            <a:noFill/>
          </a:ln>
          <a:extLst/>
        </p:spPr>
        <p:txBody>
          <a:bodyPr vert="horz" wrap="square" lIns="89629" tIns="44815" rIns="89629" bIns="44815" numCol="1" anchor="t" anchorCtr="0" compatLnSpc="1">
            <a:prstTxWarp prst="textNoShape">
              <a:avLst/>
            </a:prstTxWarp>
          </a:bodyPr>
          <a:lstStyle/>
          <a:p>
            <a:pPr defTabSz="914019">
              <a:defRPr/>
            </a:pPr>
            <a:endParaRPr lang="en-US" sz="1764" kern="0">
              <a:solidFill>
                <a:srgbClr val="505050"/>
              </a:solidFill>
            </a:endParaRPr>
          </a:p>
        </p:txBody>
      </p:sp>
      <p:sp>
        <p:nvSpPr>
          <p:cNvPr id="125" name="TextBox 124"/>
          <p:cNvSpPr txBox="1"/>
          <p:nvPr/>
        </p:nvSpPr>
        <p:spPr>
          <a:xfrm>
            <a:off x="421728" y="2138143"/>
            <a:ext cx="3325002" cy="442932"/>
          </a:xfrm>
          <a:prstGeom prst="rect">
            <a:avLst/>
          </a:prstGeom>
          <a:noFill/>
        </p:spPr>
        <p:txBody>
          <a:bodyPr wrap="square" lIns="0" tIns="0" rIns="0" bIns="0" rtlCol="0">
            <a:spAutoFit/>
          </a:bodyPr>
          <a:lstStyle/>
          <a:p>
            <a:pPr defTabSz="914019">
              <a:lnSpc>
                <a:spcPct val="90000"/>
              </a:lnSpc>
              <a:spcAft>
                <a:spcPts val="587"/>
              </a:spcAft>
            </a:pPr>
            <a:r>
              <a:rPr lang="en-US" sz="3136" dirty="0">
                <a:solidFill>
                  <a:schemeClr val="bg1"/>
                </a:solidFill>
                <a:latin typeface="Segoe UI Light"/>
              </a:rPr>
              <a:t>Principles</a:t>
            </a:r>
          </a:p>
        </p:txBody>
      </p:sp>
      <p:pic>
        <p:nvPicPr>
          <p:cNvPr id="57" name="Picture 5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545491" y="3076103"/>
            <a:ext cx="752958" cy="1190000"/>
          </a:xfrm>
          <a:prstGeom prst="rect">
            <a:avLst/>
          </a:prstGeom>
        </p:spPr>
      </p:pic>
      <p:pic>
        <p:nvPicPr>
          <p:cNvPr id="58" name="Picture 57"/>
          <p:cNvPicPr>
            <a:picLocks noChangeAspect="1"/>
          </p:cNvPicPr>
          <p:nvPr/>
        </p:nvPicPr>
        <p:blipFill rotWithShape="1">
          <a:blip r:embed="rId4">
            <a:duotone>
              <a:schemeClr val="accent1">
                <a:shade val="45000"/>
                <a:satMod val="135000"/>
              </a:schemeClr>
              <a:prstClr val="white"/>
            </a:duotone>
          </a:blip>
          <a:srcRect r="52385"/>
          <a:stretch/>
        </p:blipFill>
        <p:spPr>
          <a:xfrm>
            <a:off x="7202344" y="2101348"/>
            <a:ext cx="1229244" cy="4004411"/>
          </a:xfrm>
          <a:prstGeom prst="rect">
            <a:avLst/>
          </a:prstGeom>
        </p:spPr>
      </p:pic>
      <p:pic>
        <p:nvPicPr>
          <p:cNvPr id="59" name="Picture 58"/>
          <p:cNvPicPr>
            <a:picLocks noChangeAspect="1"/>
          </p:cNvPicPr>
          <p:nvPr/>
        </p:nvPicPr>
        <p:blipFill rotWithShape="1">
          <a:blip r:embed="rId4">
            <a:duotone>
              <a:schemeClr val="accent1">
                <a:shade val="45000"/>
                <a:satMod val="135000"/>
              </a:schemeClr>
              <a:prstClr val="white"/>
            </a:duotone>
          </a:blip>
          <a:srcRect l="45908"/>
          <a:stretch/>
        </p:blipFill>
        <p:spPr>
          <a:xfrm>
            <a:off x="7662212" y="2925020"/>
            <a:ext cx="1396454" cy="4004411"/>
          </a:xfrm>
          <a:prstGeom prst="rect">
            <a:avLst/>
          </a:prstGeom>
        </p:spPr>
      </p:pic>
      <p:grpSp>
        <p:nvGrpSpPr>
          <p:cNvPr id="60" name="Group 59"/>
          <p:cNvGrpSpPr/>
          <p:nvPr/>
        </p:nvGrpSpPr>
        <p:grpSpPr>
          <a:xfrm>
            <a:off x="5773016" y="5333784"/>
            <a:ext cx="6906334" cy="2189345"/>
            <a:chOff x="-924524" y="5149390"/>
            <a:chExt cx="6771530" cy="2146612"/>
          </a:xfrm>
        </p:grpSpPr>
        <p:pic>
          <p:nvPicPr>
            <p:cNvPr id="61" name="Picture 60"/>
            <p:cNvPicPr>
              <a:picLocks noChangeAspect="1"/>
            </p:cNvPicPr>
            <p:nvPr/>
          </p:nvPicPr>
          <p:blipFill>
            <a:blip r:embed="rId5"/>
            <a:stretch>
              <a:fillRect/>
            </a:stretch>
          </p:blipFill>
          <p:spPr>
            <a:xfrm>
              <a:off x="2176557" y="5689480"/>
              <a:ext cx="3670449" cy="1521304"/>
            </a:xfrm>
            <a:prstGeom prst="rect">
              <a:avLst/>
            </a:prstGeom>
          </p:spPr>
        </p:pic>
        <p:grpSp>
          <p:nvGrpSpPr>
            <p:cNvPr id="62" name="Group 61"/>
            <p:cNvGrpSpPr/>
            <p:nvPr/>
          </p:nvGrpSpPr>
          <p:grpSpPr>
            <a:xfrm>
              <a:off x="-924524" y="5149390"/>
              <a:ext cx="6320686" cy="2146612"/>
              <a:chOff x="-924524" y="5263960"/>
              <a:chExt cx="6320686" cy="2146612"/>
            </a:xfrm>
          </p:grpSpPr>
          <p:pic>
            <p:nvPicPr>
              <p:cNvPr id="63" name="Picture 62"/>
              <p:cNvPicPr>
                <a:picLocks noChangeAspect="1"/>
              </p:cNvPicPr>
              <p:nvPr/>
            </p:nvPicPr>
            <p:blipFill>
              <a:blip r:embed="rId5"/>
              <a:stretch>
                <a:fillRect/>
              </a:stretch>
            </p:blipFill>
            <p:spPr>
              <a:xfrm>
                <a:off x="217032" y="5263960"/>
                <a:ext cx="5179130" cy="2146612"/>
              </a:xfrm>
              <a:prstGeom prst="rect">
                <a:avLst/>
              </a:prstGeom>
            </p:spPr>
          </p:pic>
          <p:pic>
            <p:nvPicPr>
              <p:cNvPr id="64" name="Picture 63"/>
              <p:cNvPicPr>
                <a:picLocks noChangeAspect="1"/>
              </p:cNvPicPr>
              <p:nvPr/>
            </p:nvPicPr>
            <p:blipFill>
              <a:blip r:embed="rId5">
                <a:grayscl/>
              </a:blip>
              <a:stretch>
                <a:fillRect/>
              </a:stretch>
            </p:blipFill>
            <p:spPr>
              <a:xfrm>
                <a:off x="-924524" y="5426598"/>
                <a:ext cx="3670449" cy="1521304"/>
              </a:xfrm>
              <a:prstGeom prst="rect">
                <a:avLst/>
              </a:prstGeom>
            </p:spPr>
          </p:pic>
        </p:grpSp>
      </p:grpSp>
    </p:spTree>
    <p:extLst>
      <p:ext uri="{BB962C8B-B14F-4D97-AF65-F5344CB8AC3E}">
        <p14:creationId xmlns:p14="http://schemas.microsoft.com/office/powerpoint/2010/main" val="42173336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bwMode="auto">
          <a:xfrm>
            <a:off x="882" y="6529422"/>
            <a:ext cx="12434711" cy="479744"/>
          </a:xfrm>
          <a:prstGeom prst="rect">
            <a:avLst/>
          </a:prstGeom>
          <a:solidFill>
            <a:schemeClr val="bg1"/>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sp>
        <p:nvSpPr>
          <p:cNvPr id="8" name="Rectangle 7"/>
          <p:cNvSpPr/>
          <p:nvPr/>
        </p:nvSpPr>
        <p:spPr bwMode="auto">
          <a:xfrm>
            <a:off x="882" y="1428114"/>
            <a:ext cx="7131745" cy="47548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7" name="Rectangle 6"/>
          <p:cNvSpPr/>
          <p:nvPr/>
        </p:nvSpPr>
        <p:spPr>
          <a:xfrm>
            <a:off x="312057" y="1828800"/>
            <a:ext cx="5677580" cy="3139321"/>
          </a:xfrm>
          <a:prstGeom prst="rect">
            <a:avLst/>
          </a:prstGeom>
        </p:spPr>
        <p:txBody>
          <a:bodyPr wrap="square">
            <a:spAutoFit/>
          </a:bodyPr>
          <a:lstStyle/>
          <a:p>
            <a:pPr>
              <a:spcBef>
                <a:spcPts val="1800"/>
              </a:spcBef>
            </a:pPr>
            <a:r>
              <a:rPr lang="en-US" sz="2400" dirty="0">
                <a:solidFill>
                  <a:schemeClr val="accent4"/>
                </a:solidFill>
                <a:latin typeface="+mj-lt"/>
              </a:rPr>
              <a:t>Purpose-built APIs for SharePoint workloads</a:t>
            </a:r>
          </a:p>
          <a:p>
            <a:pPr>
              <a:spcBef>
                <a:spcPts val="1800"/>
              </a:spcBef>
            </a:pPr>
            <a:r>
              <a:rPr lang="en-US" sz="2400" dirty="0">
                <a:solidFill>
                  <a:schemeClr val="accent4"/>
                </a:solidFill>
                <a:latin typeface="+mj-lt"/>
              </a:rPr>
              <a:t>Includes lists, publishing, site management, and video</a:t>
            </a:r>
          </a:p>
          <a:p>
            <a:pPr>
              <a:spcBef>
                <a:spcPts val="1800"/>
              </a:spcBef>
            </a:pPr>
            <a:r>
              <a:rPr lang="en-US" sz="2400" dirty="0">
                <a:solidFill>
                  <a:schemeClr val="accent4"/>
                </a:solidFill>
                <a:latin typeface="+mj-lt"/>
              </a:rPr>
              <a:t>Web hooks for outbound notifications of changes in SharePoint lists, libraries, and sites </a:t>
            </a:r>
          </a:p>
        </p:txBody>
      </p:sp>
      <p:pic>
        <p:nvPicPr>
          <p:cNvPr id="6" name="Picture 5"/>
          <p:cNvPicPr>
            <a:picLocks noChangeAspect="1"/>
          </p:cNvPicPr>
          <p:nvPr/>
        </p:nvPicPr>
        <p:blipFill rotWithShape="1">
          <a:blip r:embed="rId3"/>
          <a:srcRect l="25843" t="3119" r="1124" b="97"/>
          <a:stretch/>
        </p:blipFill>
        <p:spPr>
          <a:xfrm>
            <a:off x="7285807" y="1424539"/>
            <a:ext cx="5150668" cy="4754880"/>
          </a:xfrm>
          <a:prstGeom prst="rect">
            <a:avLst/>
          </a:prstGeom>
        </p:spPr>
      </p:pic>
      <p:sp>
        <p:nvSpPr>
          <p:cNvPr id="2" name="Title 1"/>
          <p:cNvSpPr>
            <a:spLocks noGrp="1"/>
          </p:cNvSpPr>
          <p:nvPr>
            <p:ph type="title"/>
          </p:nvPr>
        </p:nvSpPr>
        <p:spPr/>
        <p:txBody>
          <a:bodyPr/>
          <a:lstStyle/>
          <a:p>
            <a:r>
              <a:rPr lang="en-US" dirty="0">
                <a:solidFill>
                  <a:schemeClr val="bg1"/>
                </a:solidFill>
              </a:rPr>
              <a:t>Graph Integration</a:t>
            </a:r>
          </a:p>
        </p:txBody>
      </p:sp>
      <p:sp>
        <p:nvSpPr>
          <p:cNvPr id="3" name="Rectangle 2"/>
          <p:cNvSpPr/>
          <p:nvPr/>
        </p:nvSpPr>
        <p:spPr bwMode="auto">
          <a:xfrm>
            <a:off x="7132627" y="1424539"/>
            <a:ext cx="182878" cy="475488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55371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bwMode="auto">
          <a:xfrm>
            <a:off x="882" y="6529422"/>
            <a:ext cx="12434711" cy="479744"/>
          </a:xfrm>
          <a:prstGeom prst="rect">
            <a:avLst/>
          </a:prstGeom>
          <a:solidFill>
            <a:schemeClr val="bg1"/>
          </a:solidFill>
          <a:ln w="10795" cap="flat" cmpd="sng" algn="ctr">
            <a:noFill/>
            <a:prstDash val="solid"/>
            <a:headEnd type="none" w="med" len="med"/>
            <a:tailEnd type="none" w="med" len="med"/>
          </a:ln>
          <a:effectLst/>
        </p:spPr>
        <p:txBody>
          <a:bodyPr vert="horz" wrap="square" lIns="0" tIns="45713" rIns="0" bIns="45713" numCol="1" rtlCol="0" anchor="ctr" anchorCtr="0" compatLnSpc="1">
            <a:prstTxWarp prst="textNoShape">
              <a:avLst/>
            </a:prstTxWarp>
          </a:bodyPr>
          <a:lstStyle/>
          <a:p>
            <a:pPr algn="ctr" defTabSz="913926" fontAlgn="base">
              <a:spcBef>
                <a:spcPct val="0"/>
              </a:spcBef>
              <a:spcAft>
                <a:spcPct val="0"/>
              </a:spcAft>
              <a:defRPr/>
            </a:pPr>
            <a:endParaRPr lang="en-US" sz="1764" kern="0" dirty="0">
              <a:gradFill>
                <a:gsLst>
                  <a:gs pos="0">
                    <a:srgbClr val="FFFFFF"/>
                  </a:gs>
                  <a:gs pos="100000">
                    <a:srgbClr val="FFFFFF"/>
                  </a:gs>
                </a:gsLst>
                <a:lin ang="5400000" scaled="0"/>
              </a:gradFill>
            </a:endParaRPr>
          </a:p>
        </p:txBody>
      </p:sp>
      <p:sp>
        <p:nvSpPr>
          <p:cNvPr id="8" name="Rectangle 7"/>
          <p:cNvSpPr/>
          <p:nvPr/>
        </p:nvSpPr>
        <p:spPr bwMode="auto">
          <a:xfrm>
            <a:off x="0" y="1428113"/>
            <a:ext cx="7132625" cy="47548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sp>
        <p:nvSpPr>
          <p:cNvPr id="7" name="Rectangle 6"/>
          <p:cNvSpPr/>
          <p:nvPr/>
        </p:nvSpPr>
        <p:spPr>
          <a:xfrm>
            <a:off x="373493" y="1715697"/>
            <a:ext cx="5800853" cy="2462213"/>
          </a:xfrm>
          <a:prstGeom prst="rect">
            <a:avLst/>
          </a:prstGeom>
        </p:spPr>
        <p:txBody>
          <a:bodyPr wrap="square">
            <a:spAutoFit/>
          </a:bodyPr>
          <a:lstStyle/>
          <a:p>
            <a:pPr>
              <a:spcBef>
                <a:spcPts val="1800"/>
              </a:spcBef>
            </a:pPr>
            <a:r>
              <a:rPr lang="en-US" sz="3200" dirty="0">
                <a:solidFill>
                  <a:schemeClr val="accent4"/>
                </a:solidFill>
                <a:latin typeface="+mj-lt"/>
              </a:rPr>
              <a:t>Modern Tool Chain</a:t>
            </a:r>
          </a:p>
          <a:p>
            <a:pPr>
              <a:spcBef>
                <a:spcPts val="1800"/>
              </a:spcBef>
            </a:pPr>
            <a:r>
              <a:rPr lang="en-US" sz="2000" dirty="0">
                <a:solidFill>
                  <a:schemeClr val="bg1">
                    <a:lumMod val="65000"/>
                  </a:schemeClr>
                </a:solidFill>
              </a:rPr>
              <a:t>Make all of the tools and technologies that internal engineers use to build available to third party developers</a:t>
            </a:r>
          </a:p>
          <a:p>
            <a:pPr>
              <a:spcBef>
                <a:spcPts val="1800"/>
              </a:spcBef>
            </a:pPr>
            <a:r>
              <a:rPr lang="en-US" sz="3200" dirty="0">
                <a:solidFill>
                  <a:schemeClr val="accent4"/>
                </a:solidFill>
                <a:latin typeface="+mj-lt"/>
              </a:rPr>
              <a:t>Office UI Fabric</a:t>
            </a:r>
          </a:p>
        </p:txBody>
      </p:sp>
      <p:sp>
        <p:nvSpPr>
          <p:cNvPr id="16" name="Rectangle 15"/>
          <p:cNvSpPr/>
          <p:nvPr/>
        </p:nvSpPr>
        <p:spPr bwMode="auto">
          <a:xfrm>
            <a:off x="7306859" y="1428113"/>
            <a:ext cx="5129615" cy="475488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a:gradFill>
                <a:gsLst>
                  <a:gs pos="0">
                    <a:srgbClr val="FFFFFF"/>
                  </a:gs>
                  <a:gs pos="100000">
                    <a:srgbClr val="FFFFFF"/>
                  </a:gs>
                </a:gsLst>
                <a:lin ang="5400000" scaled="0"/>
              </a:gradFill>
              <a:latin typeface="Segoe UI Light" panose="020B0502040204020203" pitchFamily="34" charset="0"/>
              <a:ea typeface="Segoe UI" pitchFamily="34" charset="0"/>
              <a:cs typeface="Segoe UI Light" panose="020B0502040204020203"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7075" y="3805553"/>
            <a:ext cx="1642966" cy="1423318"/>
          </a:xfrm>
          <a:prstGeom prst="rect">
            <a:avLst/>
          </a:prstGeom>
        </p:spPr>
      </p:pic>
      <p:pic>
        <p:nvPicPr>
          <p:cNvPr id="12" name="Picture 11"/>
          <p:cNvPicPr>
            <a:picLocks noChangeAspect="1"/>
          </p:cNvPicPr>
          <p:nvPr/>
        </p:nvPicPr>
        <p:blipFill>
          <a:blip r:embed="rId4"/>
          <a:stretch>
            <a:fillRect/>
          </a:stretch>
        </p:blipFill>
        <p:spPr>
          <a:xfrm>
            <a:off x="7764055" y="2146760"/>
            <a:ext cx="1745986" cy="940146"/>
          </a:xfrm>
          <a:prstGeom prst="rect">
            <a:avLst/>
          </a:prstGeom>
        </p:spPr>
      </p:pic>
      <p:pic>
        <p:nvPicPr>
          <p:cNvPr id="13" name="Picture 12"/>
          <p:cNvPicPr>
            <a:picLocks noChangeAspect="1"/>
          </p:cNvPicPr>
          <p:nvPr/>
        </p:nvPicPr>
        <p:blipFill>
          <a:blip r:embed="rId5"/>
          <a:stretch>
            <a:fillRect/>
          </a:stretch>
        </p:blipFill>
        <p:spPr>
          <a:xfrm>
            <a:off x="9967236" y="1648995"/>
            <a:ext cx="990600" cy="2226188"/>
          </a:xfrm>
          <a:prstGeom prst="rect">
            <a:avLst/>
          </a:prstGeom>
        </p:spPr>
      </p:pic>
      <p:pic>
        <p:nvPicPr>
          <p:cNvPr id="14" name="Picture 13"/>
          <p:cNvPicPr>
            <a:picLocks noChangeAspect="1"/>
          </p:cNvPicPr>
          <p:nvPr/>
        </p:nvPicPr>
        <p:blipFill>
          <a:blip r:embed="rId6"/>
          <a:stretch>
            <a:fillRect/>
          </a:stretch>
        </p:blipFill>
        <p:spPr>
          <a:xfrm>
            <a:off x="9576958" y="4045896"/>
            <a:ext cx="1923578" cy="708687"/>
          </a:xfrm>
          <a:prstGeom prst="rect">
            <a:avLst/>
          </a:prstGeom>
        </p:spPr>
      </p:pic>
      <p:pic>
        <p:nvPicPr>
          <p:cNvPr id="15" name="Picture 14"/>
          <p:cNvPicPr>
            <a:picLocks noChangeAspect="1"/>
          </p:cNvPicPr>
          <p:nvPr/>
        </p:nvPicPr>
        <p:blipFill>
          <a:blip r:embed="rId7"/>
          <a:stretch>
            <a:fillRect/>
          </a:stretch>
        </p:blipFill>
        <p:spPr>
          <a:xfrm>
            <a:off x="7812930" y="5132292"/>
            <a:ext cx="3617330" cy="1010621"/>
          </a:xfrm>
          <a:prstGeom prst="rect">
            <a:avLst/>
          </a:prstGeom>
        </p:spPr>
      </p:pic>
      <p:sp>
        <p:nvSpPr>
          <p:cNvPr id="2" name="Title 1"/>
          <p:cNvSpPr>
            <a:spLocks noGrp="1"/>
          </p:cNvSpPr>
          <p:nvPr>
            <p:ph type="title"/>
          </p:nvPr>
        </p:nvSpPr>
        <p:spPr/>
        <p:txBody>
          <a:bodyPr/>
          <a:lstStyle/>
          <a:p>
            <a:r>
              <a:rPr lang="en-US" dirty="0">
                <a:solidFill>
                  <a:schemeClr val="bg1"/>
                </a:solidFill>
              </a:rPr>
              <a:t>Open Source Tooling Support</a:t>
            </a:r>
          </a:p>
        </p:txBody>
      </p:sp>
      <p:sp>
        <p:nvSpPr>
          <p:cNvPr id="17" name="Rectangle 16"/>
          <p:cNvSpPr/>
          <p:nvPr/>
        </p:nvSpPr>
        <p:spPr bwMode="auto">
          <a:xfrm>
            <a:off x="7132626" y="1424539"/>
            <a:ext cx="174234" cy="475845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139981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1_COLOR TEMPLATE">
  <a:themeElements>
    <a:clrScheme name="MSVID Purple">
      <a:dk1>
        <a:srgbClr val="505050"/>
      </a:dk1>
      <a:lt1>
        <a:srgbClr val="FFFFFF"/>
      </a:lt1>
      <a:dk2>
        <a:srgbClr val="5C2D91"/>
      </a:dk2>
      <a:lt2>
        <a:srgbClr val="E7DCF4"/>
      </a:lt2>
      <a:accent1>
        <a:srgbClr val="32145A"/>
      </a:accent1>
      <a:accent2>
        <a:srgbClr val="B4009E"/>
      </a:accent2>
      <a:accent3>
        <a:srgbClr val="107C10"/>
      </a:accent3>
      <a:accent4>
        <a:srgbClr val="0078D7"/>
      </a:accent4>
      <a:accent5>
        <a:srgbClr val="008272"/>
      </a:accent5>
      <a:accent6>
        <a:srgbClr val="D83B01"/>
      </a:accent6>
      <a:hlink>
        <a:srgbClr val="E7DCF4"/>
      </a:hlink>
      <a:folHlink>
        <a:srgbClr val="E7DCF4"/>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rg_ID_template_16-9_Business_PURPLE_1.potx" id="{EA1C931B-0CA8-4C29-AF2A-5CCE0B71BADB}" vid="{779B47EC-C2D9-42C6-B399-0FB5A6F745BF}"/>
    </a:ext>
  </a:extLst>
</a:theme>
</file>

<file path=ppt/theme/theme2.xml><?xml version="1.0" encoding="utf-8"?>
<a:theme xmlns:a="http://schemas.openxmlformats.org/drawingml/2006/main" name="Standard Layouts">
  <a:themeElements>
    <a:clrScheme name="Custom 1">
      <a:dk1>
        <a:srgbClr val="505050"/>
      </a:dk1>
      <a:lt1>
        <a:srgbClr val="FFFFFF"/>
      </a:lt1>
      <a:dk2>
        <a:srgbClr val="002050"/>
      </a:dk2>
      <a:lt2>
        <a:srgbClr val="D2D2D2"/>
      </a:lt2>
      <a:accent1>
        <a:srgbClr val="0072C6"/>
      </a:accent1>
      <a:accent2>
        <a:srgbClr val="DC3C00"/>
      </a:accent2>
      <a:accent3>
        <a:srgbClr val="008272"/>
      </a:accent3>
      <a:accent4>
        <a:srgbClr val="68217A"/>
      </a:accent4>
      <a:accent5>
        <a:srgbClr val="002050"/>
      </a:accent5>
      <a:accent6>
        <a:srgbClr val="442359"/>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Template_16-9_Sept2013_v12.potx" id="{9C7765DE-A674-4011-A212-5D742AF30369}" vid="{C3B11EF6-C027-4BA7-B6A2-190EEB857CD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Org_ID_template_16-9_Business_PURPLE_1.potx</Template>
  <TotalTime>0</TotalTime>
  <Words>988</Words>
  <Application>Microsoft Office PowerPoint</Application>
  <PresentationFormat>Custom</PresentationFormat>
  <Paragraphs>165</Paragraphs>
  <Slides>19</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Consolas</vt:lpstr>
      <vt:lpstr>Segoe UI</vt:lpstr>
      <vt:lpstr>Segoe UI Light</vt:lpstr>
      <vt:lpstr>Segoe UI Semibold</vt:lpstr>
      <vt:lpstr>Wingdings</vt:lpstr>
      <vt:lpstr>Zegoe UI SemiLight</vt:lpstr>
      <vt:lpstr>1_COLOR TEMPLATE</vt:lpstr>
      <vt:lpstr>Standard Layouts</vt:lpstr>
      <vt:lpstr>PowerPoint Presentation</vt:lpstr>
      <vt:lpstr>About Bill</vt:lpstr>
      <vt:lpstr>Developers Building Skills in the Cloud</vt:lpstr>
      <vt:lpstr>SharePoint Development Model Evolution</vt:lpstr>
      <vt:lpstr>PowerPoint Presentation</vt:lpstr>
      <vt:lpstr>Accelerating Web Development</vt:lpstr>
      <vt:lpstr>SharePoint Extensibility Principles Build long-term, value-added services for all developers</vt:lpstr>
      <vt:lpstr>Graph Integration</vt:lpstr>
      <vt:lpstr>Open Source Tooling Support</vt:lpstr>
      <vt:lpstr>PowerPoint Presentation</vt:lpstr>
      <vt:lpstr>PowerPoint Presentation</vt:lpstr>
      <vt:lpstr>PowerPoint Presentation</vt:lpstr>
      <vt:lpstr>PowerPoint Presentation</vt:lpstr>
      <vt:lpstr>Demo – Modern Toolchain</vt:lpstr>
      <vt:lpstr>Scenarios</vt:lpstr>
      <vt:lpstr>Client-side Web Parts</vt:lpstr>
      <vt:lpstr>Demo – Client Side Web Parts</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2016-08-31T17:23:10Z</dcterms:created>
  <dcterms:modified xsi:type="dcterms:W3CDTF">2016-08-31T19:12:02Z</dcterms:modified>
</cp:coreProperties>
</file>